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ags/tag29.xml" ContentType="application/vnd.openxmlformats-officedocument.presentationml.tags+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tags/tag36.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34.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tags/tag23.xml" ContentType="application/vnd.openxmlformats-officedocument.presentationml.tags+xml"/>
  <Override PartName="/ppt/notesSlides/notesSlide7.xml" ContentType="application/vnd.openxmlformats-officedocument.presentationml.notesSlide+xml"/>
  <Override PartName="/ppt/tags/tag32.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tags/tag3.xml" ContentType="application/vnd.openxmlformats-officedocument.presentationml.tags+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slideLayouts/slideLayout10.xml" ContentType="application/vnd.openxmlformats-officedocument.presentationml.slideLayout+xml"/>
  <Default Extension="vml" ContentType="application/vnd.openxmlformats-officedocument.vmlDrawing"/>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notesSlides/notesSlide8.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notesSlides/notesSlide6.xml" ContentType="application/vnd.openxmlformats-officedocument.presentationml.notesSlide+xml"/>
  <Override PartName="/ppt/tags/tag31.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58" r:id="rId3"/>
    <p:sldId id="259" r:id="rId4"/>
    <p:sldId id="262" r:id="rId5"/>
    <p:sldId id="263" r:id="rId6"/>
    <p:sldId id="264" r:id="rId7"/>
    <p:sldId id="265" r:id="rId8"/>
    <p:sldId id="266" r:id="rId9"/>
    <p:sldId id="267" r:id="rId10"/>
    <p:sldId id="268" r:id="rId11"/>
    <p:sldId id="269" r:id="rId12"/>
    <p:sldId id="270" r:id="rId13"/>
    <p:sldId id="271" r:id="rId14"/>
    <p:sldId id="272" r:id="rId15"/>
  </p:sldIdLst>
  <p:sldSz cx="9144000" cy="6858000" type="screen4x3"/>
  <p:notesSz cx="6858000" cy="9144000"/>
  <p:custDataLst>
    <p:tags r:id="rId17"/>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clrMru>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323" autoAdjust="0"/>
    <p:restoredTop sz="70074" autoAdjust="0"/>
  </p:normalViewPr>
  <p:slideViewPr>
    <p:cSldViewPr>
      <p:cViewPr varScale="1">
        <p:scale>
          <a:sx n="61" d="100"/>
          <a:sy n="61" d="100"/>
        </p:scale>
        <p:origin x="-11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AD354A-D327-4BDA-9980-24044AEA3D8C}" type="datetimeFigureOut">
              <a:rPr lang="en-US" smtClean="0"/>
              <a:pPr/>
              <a:t>02/26/2009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50F722-70DD-4957-BF74-50E61AD6EA3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can decide to play this game</a:t>
            </a:r>
            <a:r>
              <a:rPr lang="en-US" baseline="0" dirty="0" smtClean="0"/>
              <a:t> all at once or choose 5 students to focus on each day. If you want to play the game all at once, just duplicate the game slides.</a:t>
            </a:r>
            <a:endParaRPr lang="en-US" dirty="0"/>
          </a:p>
        </p:txBody>
      </p:sp>
      <p:sp>
        <p:nvSpPr>
          <p:cNvPr id="4" name="Slide Number Placeholder 3"/>
          <p:cNvSpPr>
            <a:spLocks noGrp="1"/>
          </p:cNvSpPr>
          <p:nvPr>
            <p:ph type="sldNum" sz="quarter" idx="10"/>
          </p:nvPr>
        </p:nvSpPr>
        <p:spPr/>
        <p:txBody>
          <a:bodyPr/>
          <a:lstStyle/>
          <a:p>
            <a:fld id="{6B50F722-70DD-4957-BF74-50E61AD6EA39}"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Encourage students to</a:t>
            </a:r>
            <a:r>
              <a:rPr lang="en-US" baseline="0" dirty="0" smtClean="0"/>
              <a:t> not make their lie too outrageous that everyone can figure it out. You could even do your own index card as an example.</a:t>
            </a:r>
            <a:endParaRPr lang="en-US" dirty="0" smtClean="0"/>
          </a:p>
          <a:p>
            <a:endParaRPr lang="en-US" dirty="0" smtClean="0"/>
          </a:p>
          <a:p>
            <a:r>
              <a:rPr lang="en-US" dirty="0" smtClean="0"/>
              <a:t>After they complete the warm-up</a:t>
            </a:r>
            <a:r>
              <a:rPr lang="en-US" baseline="0" dirty="0" smtClean="0"/>
              <a:t>, collect the cards and move on to another topic or assignment. You can build the game while the students are working or play the game the following day.</a:t>
            </a:r>
          </a:p>
          <a:p>
            <a:endParaRPr lang="en-US" baseline="0" dirty="0" smtClean="0"/>
          </a:p>
          <a:p>
            <a:r>
              <a:rPr lang="en-US" baseline="0" dirty="0" smtClean="0"/>
              <a:t>If you are in a computer lab you could have the students build their own slide in PowerPoint and then submit it by email, Blackboard, </a:t>
            </a:r>
            <a:r>
              <a:rPr lang="en-US" baseline="0" dirty="0" err="1" smtClean="0"/>
              <a:t>Moodle</a:t>
            </a:r>
            <a:r>
              <a:rPr lang="en-US" baseline="0" dirty="0" smtClean="0"/>
              <a:t>, Etc.</a:t>
            </a:r>
            <a:endParaRPr lang="en-US" dirty="0"/>
          </a:p>
        </p:txBody>
      </p:sp>
      <p:sp>
        <p:nvSpPr>
          <p:cNvPr id="4" name="Slide Number Placeholder 3"/>
          <p:cNvSpPr>
            <a:spLocks noGrp="1"/>
          </p:cNvSpPr>
          <p:nvPr>
            <p:ph type="sldNum" sz="quarter" idx="10"/>
          </p:nvPr>
        </p:nvSpPr>
        <p:spPr/>
        <p:txBody>
          <a:bodyPr/>
          <a:lstStyle/>
          <a:p>
            <a:fld id="{6B50F722-70DD-4957-BF74-50E61AD6EA39}"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smtClean="0"/>
              <a:t>This is connected to my laptop to collect your answers. You do not have to point at the device for it to collect your answer.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smtClean="0"/>
              <a:t>This light flashes in</a:t>
            </a:r>
            <a:r>
              <a:rPr lang="en-US" baseline="0" dirty="0" smtClean="0"/>
              <a:t> two colors: red and green. When you are answering make sure your remote flashes green.</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If you notice that each button has a letter and a number. This is for different types of </a:t>
            </a:r>
            <a:endParaRPr lang="en-US" dirty="0" smtClean="0"/>
          </a:p>
          <a:p>
            <a:endParaRPr lang="en-US" dirty="0"/>
          </a:p>
        </p:txBody>
      </p:sp>
      <p:sp>
        <p:nvSpPr>
          <p:cNvPr id="4" name="Slide Number Placeholder 3"/>
          <p:cNvSpPr>
            <a:spLocks noGrp="1"/>
          </p:cNvSpPr>
          <p:nvPr>
            <p:ph type="sldNum" sz="quarter" idx="10"/>
          </p:nvPr>
        </p:nvSpPr>
        <p:spPr/>
        <p:txBody>
          <a:bodyPr/>
          <a:lstStyle/>
          <a:p>
            <a:fld id="{6B50F722-70DD-4957-BF74-50E61AD6EA39}"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is designed so</a:t>
            </a:r>
            <a:r>
              <a:rPr lang="en-US" baseline="0" dirty="0" smtClean="0"/>
              <a:t> you can input the information quickly.</a:t>
            </a:r>
            <a:endParaRPr lang="en-US" dirty="0"/>
          </a:p>
        </p:txBody>
      </p:sp>
      <p:sp>
        <p:nvSpPr>
          <p:cNvPr id="4" name="Slide Number Placeholder 3"/>
          <p:cNvSpPr>
            <a:spLocks noGrp="1"/>
          </p:cNvSpPr>
          <p:nvPr>
            <p:ph type="sldNum" sz="quarter" idx="10"/>
          </p:nvPr>
        </p:nvSpPr>
        <p:spPr/>
        <p:txBody>
          <a:bodyPr/>
          <a:lstStyle/>
          <a:p>
            <a:fld id="{6B50F722-70DD-4957-BF74-50E61AD6EA39}"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slide is designed so</a:t>
            </a:r>
            <a:r>
              <a:rPr lang="en-US" baseline="0" dirty="0" smtClean="0"/>
              <a:t> you can input the information quickly.</a:t>
            </a:r>
            <a:endParaRPr lang="en-US" dirty="0" smtClean="0"/>
          </a:p>
          <a:p>
            <a:endParaRPr lang="en-US" dirty="0"/>
          </a:p>
        </p:txBody>
      </p:sp>
      <p:sp>
        <p:nvSpPr>
          <p:cNvPr id="4" name="Slide Number Placeholder 3"/>
          <p:cNvSpPr>
            <a:spLocks noGrp="1"/>
          </p:cNvSpPr>
          <p:nvPr>
            <p:ph type="sldNum" sz="quarter" idx="10"/>
          </p:nvPr>
        </p:nvSpPr>
        <p:spPr/>
        <p:txBody>
          <a:bodyPr/>
          <a:lstStyle/>
          <a:p>
            <a:fld id="{6B50F722-70DD-4957-BF74-50E61AD6EA39}"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slide is designed so</a:t>
            </a:r>
            <a:r>
              <a:rPr lang="en-US" baseline="0" dirty="0" smtClean="0"/>
              <a:t> you can input the information quickly.</a:t>
            </a:r>
            <a:endParaRPr lang="en-US" dirty="0" smtClean="0"/>
          </a:p>
          <a:p>
            <a:endParaRPr lang="en-US" dirty="0"/>
          </a:p>
        </p:txBody>
      </p:sp>
      <p:sp>
        <p:nvSpPr>
          <p:cNvPr id="4" name="Slide Number Placeholder 3"/>
          <p:cNvSpPr>
            <a:spLocks noGrp="1"/>
          </p:cNvSpPr>
          <p:nvPr>
            <p:ph type="sldNum" sz="quarter" idx="10"/>
          </p:nvPr>
        </p:nvSpPr>
        <p:spPr/>
        <p:txBody>
          <a:bodyPr/>
          <a:lstStyle/>
          <a:p>
            <a:fld id="{6B50F722-70DD-4957-BF74-50E61AD6EA39}" type="slidenum">
              <a:rPr lang="en-US" smtClean="0"/>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slide is designed so</a:t>
            </a:r>
            <a:r>
              <a:rPr lang="en-US" baseline="0" dirty="0" smtClean="0"/>
              <a:t> you can input the information quickly.</a:t>
            </a:r>
            <a:endParaRPr lang="en-US" dirty="0" smtClean="0"/>
          </a:p>
          <a:p>
            <a:endParaRPr lang="en-US" dirty="0"/>
          </a:p>
        </p:txBody>
      </p:sp>
      <p:sp>
        <p:nvSpPr>
          <p:cNvPr id="4" name="Slide Number Placeholder 3"/>
          <p:cNvSpPr>
            <a:spLocks noGrp="1"/>
          </p:cNvSpPr>
          <p:nvPr>
            <p:ph type="sldNum" sz="quarter" idx="10"/>
          </p:nvPr>
        </p:nvSpPr>
        <p:spPr/>
        <p:txBody>
          <a:bodyPr/>
          <a:lstStyle/>
          <a:p>
            <a:fld id="{6B50F722-70DD-4957-BF74-50E61AD6EA39}" type="slidenum">
              <a:rPr lang="en-US" smtClean="0"/>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slide is designed so</a:t>
            </a:r>
            <a:r>
              <a:rPr lang="en-US" baseline="0" dirty="0" smtClean="0"/>
              <a:t> you can input the information quickly.</a:t>
            </a:r>
            <a:endParaRPr lang="en-US" dirty="0" smtClean="0"/>
          </a:p>
          <a:p>
            <a:endParaRPr lang="en-US" dirty="0"/>
          </a:p>
        </p:txBody>
      </p:sp>
      <p:sp>
        <p:nvSpPr>
          <p:cNvPr id="4" name="Slide Number Placeholder 3"/>
          <p:cNvSpPr>
            <a:spLocks noGrp="1"/>
          </p:cNvSpPr>
          <p:nvPr>
            <p:ph type="sldNum" sz="quarter" idx="10"/>
          </p:nvPr>
        </p:nvSpPr>
        <p:spPr/>
        <p:txBody>
          <a:bodyPr/>
          <a:lstStyle/>
          <a:p>
            <a:fld id="{6B50F722-70DD-4957-BF74-50E61AD6EA39}" type="slidenum">
              <a:rPr lang="en-US" smtClean="0"/>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50F722-70DD-4957-BF74-50E61AD6EA39}"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6" name="Rectangle 20"/>
          <p:cNvSpPr>
            <a:spLocks noGrp="1"/>
          </p:cNvSpPr>
          <p:nvPr>
            <p:ph type="ctrTitle"/>
          </p:nvPr>
        </p:nvSpPr>
        <p:spPr>
          <a:xfrm>
            <a:off x="722376" y="2688336"/>
            <a:ext cx="7772400" cy="3108960"/>
          </a:xfrm>
        </p:spPr>
        <p:txBody>
          <a:bodyPr anchor="t" anchorCtr="0">
            <a:noAutofit/>
          </a:bodyPr>
          <a:lstStyle>
            <a:lvl1pPr algn="ctr">
              <a:defRPr lang="en-US" sz="6200" b="1" cap="none" spc="0" dirty="0" smtClean="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en-US" smtClean="0"/>
              <a:t>Click to edit Master title style</a:t>
            </a:r>
            <a:endParaRPr lang="en-US" dirty="0"/>
          </a:p>
        </p:txBody>
      </p:sp>
      <p:sp>
        <p:nvSpPr>
          <p:cNvPr id="24" name="Rectangle 26"/>
          <p:cNvSpPr>
            <a:spLocks noGrp="1"/>
          </p:cNvSpPr>
          <p:nvPr>
            <p:ph type="subTitle" idx="1"/>
          </p:nvPr>
        </p:nvSpPr>
        <p:spPr>
          <a:xfrm>
            <a:off x="722376" y="1133856"/>
            <a:ext cx="7772400" cy="1508760"/>
          </a:xfrm>
        </p:spPr>
        <p:txBody>
          <a:bodyPr anchor="b">
            <a:normAutofit/>
          </a:bodyPr>
          <a:lstStyle>
            <a:lvl1pPr marL="0" indent="0" algn="ctr">
              <a:buNone/>
              <a:defRPr lang="en-US" sz="2200" b="0">
                <a:solidFill>
                  <a:schemeClr val="tx2">
                    <a:shade val="55000"/>
                  </a:schemeClr>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18" name="Rectangle 6"/>
          <p:cNvSpPr>
            <a:spLocks noGrp="1"/>
          </p:cNvSpPr>
          <p:nvPr>
            <p:ph type="dt" sz="half" idx="10"/>
          </p:nvPr>
        </p:nvSpPr>
        <p:spPr/>
        <p:txBody>
          <a:bodyPr/>
          <a:lstStyle>
            <a:lvl1pPr>
              <a:defRPr lang="en-US" smtClean="0"/>
            </a:lvl1pPr>
          </a:lstStyle>
          <a:p>
            <a:pPr>
              <a:defRPr/>
            </a:pPr>
            <a:endParaRPr lang="en-US"/>
          </a:p>
        </p:txBody>
      </p:sp>
      <p:sp>
        <p:nvSpPr>
          <p:cNvPr id="9" name="Rectangle 14"/>
          <p:cNvSpPr>
            <a:spLocks noGrp="1"/>
          </p:cNvSpPr>
          <p:nvPr>
            <p:ph type="sldNum" sz="quarter" idx="11"/>
          </p:nvPr>
        </p:nvSpPr>
        <p:spPr/>
        <p:txBody>
          <a:bodyPr/>
          <a:lstStyle>
            <a:lvl1pPr>
              <a:defRPr lang="en-US" smtClean="0"/>
            </a:lvl1pPr>
          </a:lstStyle>
          <a:p>
            <a:pPr>
              <a:defRPr/>
            </a:pPr>
            <a:fld id="{DA5BF67C-D3DB-4DF4-B38D-FB56B773D827}" type="slidenum">
              <a:rPr lang="en-US" smtClean="0"/>
              <a:pPr>
                <a:defRPr/>
              </a:pPr>
              <a:t>‹#›</a:t>
            </a:fld>
            <a:endParaRPr lang="en-US"/>
          </a:p>
        </p:txBody>
      </p:sp>
      <p:sp>
        <p:nvSpPr>
          <p:cNvPr id="25" name="Rectangle 27"/>
          <p:cNvSpPr>
            <a:spLocks noGrp="1"/>
          </p:cNvSpPr>
          <p:nvPr>
            <p:ph type="ftr" sz="quarter" idx="12"/>
          </p:nvPr>
        </p:nvSpPr>
        <p:spPr/>
        <p:txBody>
          <a:bodyPr/>
          <a:lstStyle>
            <a:lvl1pPr>
              <a:defRPr lang="en-US" smtClean="0"/>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E90701C-146D-4635-9CE1-4F0F6632F9CA}"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9DFD9A5-8BB6-42FF-A5D7-0D2A07B2408E}"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2ABE0D7-CB67-49F8-901A-DC46D404A8BD}"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smtClean="0"/>
              <a:t>Click to edit Master title style</a:t>
            </a:r>
            <a:endParaRPr lang="en-US"/>
          </a:p>
        </p:txBody>
      </p:sp>
      <p:sp>
        <p:nvSpPr>
          <p:cNvPr id="3" name="Rectangle 3"/>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p:cNvSpPr>
          <p:nvPr>
            <p:ph type="dt" sz="half" idx="10"/>
          </p:nvPr>
        </p:nvSpPr>
        <p:spPr/>
        <p:txBody>
          <a:bodyPr/>
          <a:lstStyle/>
          <a:p>
            <a:pPr>
              <a:defRPr/>
            </a:pPr>
            <a:endParaRPr lang="en-US"/>
          </a:p>
        </p:txBody>
      </p:sp>
      <p:sp>
        <p:nvSpPr>
          <p:cNvPr id="5" name="Rectangle 5"/>
          <p:cNvSpPr>
            <a:spLocks noGrp="1"/>
          </p:cNvSpPr>
          <p:nvPr>
            <p:ph type="ftr" sz="quarter" idx="11"/>
          </p:nvPr>
        </p:nvSpPr>
        <p:spPr/>
        <p:txBody>
          <a:bodyPr/>
          <a:lstStyle/>
          <a:p>
            <a:pPr>
              <a:defRPr/>
            </a:pPr>
            <a:endParaRPr lang="en-US"/>
          </a:p>
        </p:txBody>
      </p:sp>
      <p:sp>
        <p:nvSpPr>
          <p:cNvPr id="6" name="Rectangle 6"/>
          <p:cNvSpPr>
            <a:spLocks noGrp="1"/>
          </p:cNvSpPr>
          <p:nvPr>
            <p:ph type="sldNum" sz="quarter" idx="12"/>
          </p:nvPr>
        </p:nvSpPr>
        <p:spPr/>
        <p:txBody>
          <a:bodyPr/>
          <a:lstStyle/>
          <a:p>
            <a:pPr>
              <a:defRPr/>
            </a:pPr>
            <a:fld id="{5D4F671E-505B-4DC3-8E96-4599C9F7DBB3}"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8" name="Rounded Rectangle 7"/>
          <p:cNvSpPr/>
          <p:nvPr/>
        </p:nvSpPr>
        <p:spPr>
          <a:xfrm>
            <a:off x="690563" y="491696"/>
            <a:ext cx="7762875" cy="5874608"/>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2" name="Rectangle 2"/>
          <p:cNvSpPr>
            <a:spLocks noGrp="1"/>
          </p:cNvSpPr>
          <p:nvPr>
            <p:ph type="title"/>
          </p:nvPr>
        </p:nvSpPr>
        <p:spPr>
          <a:xfrm>
            <a:off x="777240" y="795996"/>
            <a:ext cx="7589520" cy="3112843"/>
          </a:xfrm>
        </p:spPr>
        <p:txBody>
          <a:bodyPr anchor="b">
            <a:normAutofit/>
          </a:bodyPr>
          <a:lstStyle>
            <a:lvl1pPr algn="ctr">
              <a:buNone/>
              <a:defRPr lang="en-US" sz="6200" b="1" cap="none" spc="0" dirty="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en-US" smtClean="0"/>
              <a:t>Click to edit Master title style</a:t>
            </a:r>
            <a:endParaRPr lang="en-US" dirty="0"/>
          </a:p>
        </p:txBody>
      </p:sp>
      <p:sp>
        <p:nvSpPr>
          <p:cNvPr id="3" name="Rectangle 3"/>
          <p:cNvSpPr>
            <a:spLocks noGrp="1"/>
          </p:cNvSpPr>
          <p:nvPr>
            <p:ph type="body" idx="1"/>
          </p:nvPr>
        </p:nvSpPr>
        <p:spPr>
          <a:xfrm>
            <a:off x="777240" y="3948552"/>
            <a:ext cx="7589520" cy="1509712"/>
          </a:xfrm>
        </p:spPr>
        <p:txBody>
          <a:bodyPr anchor="t">
            <a:normAutofit/>
          </a:bodyPr>
          <a:lstStyle>
            <a:lvl1pPr indent="0" algn="ctr">
              <a:buNone/>
              <a:defRPr lang="en-US" sz="2200" b="0" smtClean="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Rectangle 4"/>
          <p:cNvSpPr>
            <a:spLocks noGrp="1"/>
          </p:cNvSpPr>
          <p:nvPr>
            <p:ph type="dt" sz="half" idx="10"/>
          </p:nvPr>
        </p:nvSpPr>
        <p:spPr>
          <a:xfrm>
            <a:off x="762000" y="5958840"/>
            <a:ext cx="2133600" cy="365760"/>
          </a:xfrm>
        </p:spPr>
        <p:txBody>
          <a:bodyPr/>
          <a:lstStyle/>
          <a:p>
            <a:pPr>
              <a:defRPr/>
            </a:pPr>
            <a:endParaRPr lang="en-US"/>
          </a:p>
        </p:txBody>
      </p:sp>
      <p:sp>
        <p:nvSpPr>
          <p:cNvPr id="5" name="Rectangle 5"/>
          <p:cNvSpPr>
            <a:spLocks noGrp="1"/>
          </p:cNvSpPr>
          <p:nvPr>
            <p:ph type="ftr" sz="quarter" idx="11"/>
          </p:nvPr>
        </p:nvSpPr>
        <p:spPr>
          <a:xfrm>
            <a:off x="3124200" y="5958840"/>
            <a:ext cx="2895600" cy="365760"/>
          </a:xfrm>
        </p:spPr>
        <p:txBody>
          <a:bodyPr/>
          <a:lstStyle/>
          <a:p>
            <a:pPr>
              <a:defRPr/>
            </a:pPr>
            <a:endParaRPr lang="en-US"/>
          </a:p>
        </p:txBody>
      </p:sp>
      <p:sp>
        <p:nvSpPr>
          <p:cNvPr id="6" name="Rectangle 6"/>
          <p:cNvSpPr>
            <a:spLocks noGrp="1"/>
          </p:cNvSpPr>
          <p:nvPr>
            <p:ph type="sldNum" sz="quarter" idx="12"/>
          </p:nvPr>
        </p:nvSpPr>
        <p:spPr>
          <a:xfrm>
            <a:off x="6248400" y="5958840"/>
            <a:ext cx="2133600" cy="365760"/>
          </a:xfrm>
        </p:spPr>
        <p:txBody>
          <a:bodyPr/>
          <a:lstStyle/>
          <a:p>
            <a:pPr>
              <a:defRPr/>
            </a:pPr>
            <a:fld id="{89EFCCE9-B244-4275-BB4F-B4E3968744FF}"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sz="half" idx="1"/>
          </p:nvPr>
        </p:nvSpPr>
        <p:spPr>
          <a:xfrm>
            <a:off x="457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sz="half" idx="2"/>
          </p:nvPr>
        </p:nvSpPr>
        <p:spPr>
          <a:xfrm>
            <a:off x="4648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dt" sz="half" idx="10"/>
          </p:nvPr>
        </p:nvSpPr>
        <p:spPr/>
        <p:txBody>
          <a:bodyPr/>
          <a:lstStyle/>
          <a:p>
            <a:pPr>
              <a:defRPr/>
            </a:pPr>
            <a:endParaRPr lang="en-US"/>
          </a:p>
        </p:txBody>
      </p:sp>
      <p:sp>
        <p:nvSpPr>
          <p:cNvPr id="6" name="Rectangle 5"/>
          <p:cNvSpPr>
            <a:spLocks noGrp="1"/>
          </p:cNvSpPr>
          <p:nvPr>
            <p:ph type="ftr" sz="quarter" idx="11"/>
          </p:nvPr>
        </p:nvSpPr>
        <p:spPr/>
        <p:txBody>
          <a:bodyPr/>
          <a:lstStyle/>
          <a:p>
            <a:pPr>
              <a:defRPr/>
            </a:pPr>
            <a:endParaRPr lang="en-US"/>
          </a:p>
        </p:txBody>
      </p:sp>
      <p:sp>
        <p:nvSpPr>
          <p:cNvPr id="7" name="Rectangle 6"/>
          <p:cNvSpPr>
            <a:spLocks noGrp="1"/>
          </p:cNvSpPr>
          <p:nvPr>
            <p:ph type="sldNum" sz="quarter" idx="12"/>
          </p:nvPr>
        </p:nvSpPr>
        <p:spPr/>
        <p:txBody>
          <a:bodyPr/>
          <a:lstStyle/>
          <a:p>
            <a:pPr>
              <a:defRPr/>
            </a:pPr>
            <a:fld id="{7444D606-08AF-4EB7-9D52-5F27610FA1F8}"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965960" y="2785402"/>
            <a:ext cx="5760720" cy="914400"/>
          </a:xfrm>
        </p:spPr>
        <p:txBody>
          <a:bodyPr lIns="91440" rIns="91440" anchor="ctr">
            <a:noAutofit/>
          </a:bodyPr>
          <a:lstStyle>
            <a:lvl1pPr algn="ctr">
              <a:defRPr sz="3500"/>
            </a:lvl1pPr>
          </a:lstStyle>
          <a:p>
            <a:r>
              <a:rPr lang="en-US" smtClean="0"/>
              <a:t>Click to edit Master title style</a:t>
            </a:r>
            <a:endParaRPr lang="en-US" dirty="0"/>
          </a:p>
        </p:txBody>
      </p:sp>
      <p:sp>
        <p:nvSpPr>
          <p:cNvPr id="3" name="Rectangle 2"/>
          <p:cNvSpPr>
            <a:spLocks noGrp="1"/>
          </p:cNvSpPr>
          <p:nvPr>
            <p:ph type="body" idx="1"/>
          </p:nvPr>
        </p:nvSpPr>
        <p:spPr>
          <a:xfrm>
            <a:off x="1600200" y="547468"/>
            <a:ext cx="3383280" cy="639762"/>
          </a:xfrm>
          <a:prstGeom prst="roundRect">
            <a:avLst>
              <a:gd name="adj" fmla="val 6772"/>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Rectangle 3"/>
          <p:cNvSpPr>
            <a:spLocks noGrp="1"/>
          </p:cNvSpPr>
          <p:nvPr>
            <p:ph sz="half" idx="2"/>
          </p:nvPr>
        </p:nvSpPr>
        <p:spPr>
          <a:xfrm>
            <a:off x="1600200"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body" sz="quarter" idx="3"/>
          </p:nvPr>
        </p:nvSpPr>
        <p:spPr>
          <a:xfrm>
            <a:off x="5128846" y="547468"/>
            <a:ext cx="3383280" cy="639762"/>
          </a:xfrm>
          <a:prstGeom prst="roundRect">
            <a:avLst>
              <a:gd name="adj" fmla="val 5673"/>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Rectangle 5"/>
          <p:cNvSpPr>
            <a:spLocks noGrp="1"/>
          </p:cNvSpPr>
          <p:nvPr>
            <p:ph sz="quarter" idx="4"/>
          </p:nvPr>
        </p:nvSpPr>
        <p:spPr>
          <a:xfrm>
            <a:off x="5128846"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a:spLocks noGrp="1"/>
          </p:cNvSpPr>
          <p:nvPr>
            <p:ph type="dt" sz="half" idx="10"/>
          </p:nvPr>
        </p:nvSpPr>
        <p:spPr/>
        <p:txBody>
          <a:bodyPr/>
          <a:lstStyle/>
          <a:p>
            <a:pPr>
              <a:defRPr/>
            </a:pPr>
            <a:endParaRPr lang="en-US"/>
          </a:p>
        </p:txBody>
      </p:sp>
      <p:sp>
        <p:nvSpPr>
          <p:cNvPr id="8" name="Rectangle 7"/>
          <p:cNvSpPr>
            <a:spLocks noGrp="1"/>
          </p:cNvSpPr>
          <p:nvPr>
            <p:ph type="ftr" sz="quarter" idx="11"/>
          </p:nvPr>
        </p:nvSpPr>
        <p:spPr/>
        <p:txBody>
          <a:bodyPr/>
          <a:lstStyle/>
          <a:p>
            <a:pPr>
              <a:defRPr/>
            </a:pPr>
            <a:endParaRPr lang="en-US"/>
          </a:p>
        </p:txBody>
      </p:sp>
      <p:sp>
        <p:nvSpPr>
          <p:cNvPr id="9" name="Rectangle 8"/>
          <p:cNvSpPr>
            <a:spLocks noGrp="1"/>
          </p:cNvSpPr>
          <p:nvPr>
            <p:ph type="sldNum" sz="quarter" idx="12"/>
          </p:nvPr>
        </p:nvSpPr>
        <p:spPr>
          <a:xfrm>
            <a:off x="6553200" y="6214404"/>
            <a:ext cx="2133600" cy="365760"/>
          </a:xfrm>
        </p:spPr>
        <p:txBody>
          <a:bodyPr/>
          <a:lstStyle/>
          <a:p>
            <a:pPr>
              <a:defRPr/>
            </a:pPr>
            <a:fld id="{F67478B3-CBB4-4C95-B361-0E40FE5983EE}"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defRPr lang="en-US"/>
            </a:lvl1pPr>
          </a:lstStyle>
          <a:p>
            <a:r>
              <a:rPr lang="en-US" smtClean="0"/>
              <a:t>Click to edit Master title style</a:t>
            </a:r>
            <a:endParaRPr lang="en-US"/>
          </a:p>
        </p:txBody>
      </p:sp>
      <p:sp>
        <p:nvSpPr>
          <p:cNvPr id="3" name="Rectangle 3"/>
          <p:cNvSpPr>
            <a:spLocks noGrp="1"/>
          </p:cNvSpPr>
          <p:nvPr>
            <p:ph type="dt" sz="half" idx="10"/>
          </p:nvPr>
        </p:nvSpPr>
        <p:spPr/>
        <p:txBody>
          <a:bodyPr/>
          <a:lstStyle/>
          <a:p>
            <a:pPr>
              <a:defRPr/>
            </a:pPr>
            <a:endParaRPr lang="en-US"/>
          </a:p>
        </p:txBody>
      </p:sp>
      <p:sp>
        <p:nvSpPr>
          <p:cNvPr id="4" name="Rectangle 4"/>
          <p:cNvSpPr>
            <a:spLocks noGrp="1"/>
          </p:cNvSpPr>
          <p:nvPr>
            <p:ph type="ftr" sz="quarter" idx="11"/>
          </p:nvPr>
        </p:nvSpPr>
        <p:spPr/>
        <p:txBody>
          <a:bodyPr/>
          <a:lstStyle/>
          <a:p>
            <a:pPr>
              <a:defRPr/>
            </a:pPr>
            <a:endParaRPr lang="en-US"/>
          </a:p>
        </p:txBody>
      </p:sp>
      <p:sp>
        <p:nvSpPr>
          <p:cNvPr id="5" name="Rectangle 5"/>
          <p:cNvSpPr>
            <a:spLocks noGrp="1"/>
          </p:cNvSpPr>
          <p:nvPr>
            <p:ph type="sldNum" sz="quarter" idx="12"/>
          </p:nvPr>
        </p:nvSpPr>
        <p:spPr/>
        <p:txBody>
          <a:bodyPr/>
          <a:lstStyle/>
          <a:p>
            <a:pPr>
              <a:defRPr/>
            </a:pPr>
            <a:fld id="{A0D7637B-3D02-4895-86D9-A33B4A8F7E6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p:cNvSpPr>
          <p:nvPr>
            <p:ph type="dt" sz="half" idx="10"/>
          </p:nvPr>
        </p:nvSpPr>
        <p:spPr/>
        <p:txBody>
          <a:bodyPr/>
          <a:lstStyle/>
          <a:p>
            <a:pPr>
              <a:defRPr/>
            </a:pPr>
            <a:endParaRPr lang="en-US"/>
          </a:p>
        </p:txBody>
      </p:sp>
      <p:sp>
        <p:nvSpPr>
          <p:cNvPr id="3" name="Rectangle 3"/>
          <p:cNvSpPr>
            <a:spLocks noGrp="1"/>
          </p:cNvSpPr>
          <p:nvPr>
            <p:ph type="ftr" sz="quarter" idx="11"/>
          </p:nvPr>
        </p:nvSpPr>
        <p:spPr/>
        <p:txBody>
          <a:bodyPr/>
          <a:lstStyle/>
          <a:p>
            <a:pPr>
              <a:defRPr/>
            </a:pPr>
            <a:endParaRPr lang="en-US"/>
          </a:p>
        </p:txBody>
      </p:sp>
      <p:sp>
        <p:nvSpPr>
          <p:cNvPr id="4" name="Rectangle 4"/>
          <p:cNvSpPr>
            <a:spLocks noGrp="1"/>
          </p:cNvSpPr>
          <p:nvPr>
            <p:ph type="sldNum" sz="quarter" idx="12"/>
          </p:nvPr>
        </p:nvSpPr>
        <p:spPr/>
        <p:txBody>
          <a:bodyPr/>
          <a:lstStyle/>
          <a:p>
            <a:pPr>
              <a:defRPr/>
            </a:pPr>
            <a:fld id="{2769184E-B6F4-4FD1-94E1-F0167980EB0C}"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828801" y="2888565"/>
            <a:ext cx="5486400" cy="914400"/>
          </a:xfrm>
        </p:spPr>
        <p:txBody>
          <a:bodyPr anchor="b">
            <a:normAutofit/>
            <a:scene3d>
              <a:camera prst="orthographicFront"/>
              <a:lightRig rig="soft" dir="t">
                <a:rot lat="0" lon="0" rev="2100000"/>
              </a:lightRig>
            </a:scene3d>
            <a:sp3d prstMaterial="matte"/>
          </a:bodyPr>
          <a:lstStyle>
            <a:lvl1pPr algn="l">
              <a:defRPr sz="2800" b="1">
                <a:solidFill>
                  <a:schemeClr val="tx2"/>
                </a:solidFill>
                <a:effectLst/>
              </a:defRPr>
            </a:lvl1pPr>
          </a:lstStyle>
          <a:p>
            <a:r>
              <a:rPr lang="en-US" smtClean="0"/>
              <a:t>Click to edit Master title style</a:t>
            </a:r>
            <a:endParaRPr lang="en-US" dirty="0"/>
          </a:p>
        </p:txBody>
      </p:sp>
      <p:sp>
        <p:nvSpPr>
          <p:cNvPr id="3" name="Rectangle 2"/>
          <p:cNvSpPr>
            <a:spLocks noGrp="1"/>
          </p:cNvSpPr>
          <p:nvPr>
            <p:ph idx="1"/>
          </p:nvPr>
        </p:nvSpPr>
        <p:spPr>
          <a:xfrm>
            <a:off x="2590800" y="602566"/>
            <a:ext cx="5943600" cy="5486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type="body" sz="half" idx="2"/>
          </p:nvPr>
        </p:nvSpPr>
        <p:spPr>
          <a:xfrm rot="16200000">
            <a:off x="-859303" y="2888566"/>
            <a:ext cx="5486400" cy="914400"/>
          </a:xfrm>
        </p:spPr>
        <p:txBody>
          <a:bodyPr lIns="91440" rIns="91440"/>
          <a:lstStyle>
            <a:lvl1pPr marL="0" indent="0" algn="l">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p:cNvSpPr>
          <p:nvPr>
            <p:ph type="dt" sz="half" idx="10"/>
          </p:nvPr>
        </p:nvSpPr>
        <p:spPr/>
        <p:txBody>
          <a:bodyPr/>
          <a:lstStyle/>
          <a:p>
            <a:pPr>
              <a:defRPr/>
            </a:pPr>
            <a:endParaRPr lang="en-US"/>
          </a:p>
        </p:txBody>
      </p:sp>
      <p:sp>
        <p:nvSpPr>
          <p:cNvPr id="6" name="Rectangle 5"/>
          <p:cNvSpPr>
            <a:spLocks noGrp="1"/>
          </p:cNvSpPr>
          <p:nvPr>
            <p:ph type="ftr" sz="quarter" idx="11"/>
          </p:nvPr>
        </p:nvSpPr>
        <p:spPr/>
        <p:txBody>
          <a:bodyPr/>
          <a:lstStyle/>
          <a:p>
            <a:pPr>
              <a:defRPr/>
            </a:pPr>
            <a:endParaRPr lang="en-US"/>
          </a:p>
        </p:txBody>
      </p:sp>
      <p:sp>
        <p:nvSpPr>
          <p:cNvPr id="7" name="Rectangle 6"/>
          <p:cNvSpPr>
            <a:spLocks noGrp="1"/>
          </p:cNvSpPr>
          <p:nvPr>
            <p:ph type="sldNum" sz="quarter" idx="12"/>
          </p:nvPr>
        </p:nvSpPr>
        <p:spPr>
          <a:xfrm>
            <a:off x="6553200" y="6214404"/>
            <a:ext cx="2133600" cy="365760"/>
          </a:xfrm>
        </p:spPr>
        <p:txBody>
          <a:bodyPr/>
          <a:lstStyle/>
          <a:p>
            <a:pPr>
              <a:defRPr/>
            </a:pPr>
            <a:fld id="{3958A03D-1B5B-4FB9-928B-FE1C0C626457}"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ounded Rectangle 7"/>
          <p:cNvSpPr/>
          <p:nvPr/>
        </p:nvSpPr>
        <p:spPr>
          <a:xfrm>
            <a:off x="4740812" y="794822"/>
            <a:ext cx="3960051" cy="5294376"/>
          </a:xfrm>
          <a:prstGeom prst="roundRect">
            <a:avLst>
              <a:gd name="adj" fmla="val 3541"/>
            </a:avLst>
          </a:prstGeom>
          <a:solidFill>
            <a:srgbClr val="FFFFFF">
              <a:alpha val="40000"/>
            </a:srgb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2"/>
          <p:cNvSpPr>
            <a:spLocks noGrp="1"/>
          </p:cNvSpPr>
          <p:nvPr>
            <p:ph type="title"/>
          </p:nvPr>
        </p:nvSpPr>
        <p:spPr>
          <a:xfrm>
            <a:off x="5277728" y="3501743"/>
            <a:ext cx="3200400" cy="1143000"/>
          </a:xfrm>
        </p:spPr>
        <p:txBody>
          <a:bodyPr anchor="t">
            <a:noAutofit/>
            <a:scene3d>
              <a:camera prst="orthographicFront"/>
              <a:lightRig rig="soft" dir="t">
                <a:rot lat="0" lon="0" rev="2100000"/>
              </a:lightRig>
            </a:scene3d>
            <a:sp3d prstMaterial="matte"/>
          </a:bodyPr>
          <a:lstStyle>
            <a:lvl1pPr algn="ctr">
              <a:buNone/>
              <a:defRPr sz="2600" b="1">
                <a:solidFill>
                  <a:schemeClr val="tx2"/>
                </a:solidFill>
                <a:effectLst/>
              </a:defRPr>
            </a:lvl1pPr>
          </a:lstStyle>
          <a:p>
            <a:r>
              <a:rPr lang="en-US" smtClean="0"/>
              <a:t>Click to edit Master title style</a:t>
            </a:r>
            <a:endParaRPr lang="en-US" dirty="0"/>
          </a:p>
        </p:txBody>
      </p:sp>
      <p:sp>
        <p:nvSpPr>
          <p:cNvPr id="3" name="Rectangle 3"/>
          <p:cNvSpPr>
            <a:spLocks noGrp="1"/>
          </p:cNvSpPr>
          <p:nvPr>
            <p:ph type="pic" idx="1"/>
          </p:nvPr>
        </p:nvSpPr>
        <p:spPr>
          <a:xfrm>
            <a:off x="527537" y="821202"/>
            <a:ext cx="4550899" cy="5215597"/>
          </a:xfrm>
          <a:prstGeom prst="roundRect">
            <a:avLst>
              <a:gd name="adj" fmla="val 622"/>
            </a:avLst>
          </a:prstGeom>
          <a:solidFill>
            <a:schemeClr val="bg1">
              <a:lumMod val="85000"/>
            </a:schemeClr>
          </a:solidFill>
          <a:ln w="101600">
            <a:solidFill>
              <a:srgbClr val="FFFFFF"/>
            </a:solidFill>
            <a:miter lim="800000"/>
          </a:ln>
          <a:effectLst>
            <a:outerShdw blurRad="65000" dist="25000" dir="5400000" algn="t" rotWithShape="0">
              <a:schemeClr val="bg2">
                <a:shade val="30000"/>
                <a:satMod val="250000"/>
                <a:alpha val="85000"/>
              </a:schemeClr>
            </a:outerShdw>
          </a:effectLst>
          <a:scene3d>
            <a:camera prst="orthographicFront"/>
            <a:lightRig rig="soft" dir="t">
              <a:rot lat="0" lon="0" rev="20100000"/>
            </a:lightRig>
          </a:scene3d>
          <a:sp3d contourW="3810">
            <a:bevelT w="95250" h="25400"/>
            <a:contourClr>
              <a:schemeClr val="bg2">
                <a:shade val="45000"/>
                <a:satMod val="145000"/>
              </a:schemeClr>
            </a:contourClr>
          </a:sp3d>
        </p:spPr>
        <p:style>
          <a:lnRef idx="3">
            <a:schemeClr val="lt1"/>
          </a:lnRef>
          <a:fillRef idx="1">
            <a:schemeClr val="accent6"/>
          </a:fillRef>
          <a:effectRef idx="1">
            <a:schemeClr val="accent6"/>
          </a:effectRef>
          <a:fontRef idx="minor">
            <a:schemeClr val="lt1"/>
          </a:fontRef>
        </p:style>
        <p:txBody>
          <a:bodyPr/>
          <a:lstStyle>
            <a:lvl1pPr>
              <a:buNone/>
              <a:defRPr sz="3200">
                <a:solidFill>
                  <a:schemeClr val="tx1"/>
                </a:solidFill>
              </a:defRPr>
            </a:lvl1pPr>
          </a:lstStyle>
          <a:p>
            <a:r>
              <a:rPr lang="en-US" sz="2000" smtClean="0"/>
              <a:t>Click icon to add picture</a:t>
            </a:r>
            <a:endParaRPr lang="en-US" sz="2000" dirty="0"/>
          </a:p>
        </p:txBody>
      </p:sp>
      <p:sp>
        <p:nvSpPr>
          <p:cNvPr id="4" name="Rectangle 4"/>
          <p:cNvSpPr>
            <a:spLocks noGrp="1"/>
          </p:cNvSpPr>
          <p:nvPr>
            <p:ph type="body" sz="half" idx="2"/>
          </p:nvPr>
        </p:nvSpPr>
        <p:spPr>
          <a:xfrm>
            <a:off x="5277728" y="1600200"/>
            <a:ext cx="3200400" cy="1825343"/>
          </a:xfrm>
        </p:spPr>
        <p:txBody>
          <a:bodyPr bIns="0" anchor="b">
            <a:normAutofit/>
          </a:bodyPr>
          <a:lstStyle>
            <a:lvl1pPr marL="0" marR="0" indent="0" algn="ctr">
              <a:buFontTx/>
              <a:buNone/>
              <a:defRPr sz="1300">
                <a:solidFill>
                  <a:schemeClr val="tx1">
                    <a:tint val="95000"/>
                  </a:schemeClr>
                </a:solidFill>
              </a:defRPr>
            </a:lvl1pPr>
            <a:lvl2pPr marL="460375" marR="0" indent="-112713">
              <a:buFontTx/>
              <a:buNone/>
              <a:defRPr sz="1200"/>
            </a:lvl2pPr>
            <a:lvl3pPr marL="914400" marR="0" indent="-117475">
              <a:buFontTx/>
              <a:buNone/>
              <a:defRPr sz="1000"/>
            </a:lvl3pPr>
            <a:lvl4pPr marL="1316038" marR="0" indent="-112713">
              <a:buFontTx/>
              <a:buNone/>
              <a:defRPr sz="900"/>
            </a:lvl4pPr>
            <a:lvl5pPr marL="1711325" marR="0" indent="-117475">
              <a:buFontTx/>
              <a:buNone/>
              <a:defRPr sz="900"/>
            </a:lvl5pPr>
          </a:lstStyle>
          <a:p>
            <a:pPr lvl="0"/>
            <a:r>
              <a:rPr lang="en-US" smtClean="0"/>
              <a:t>Click to edit Master text styles</a:t>
            </a:r>
          </a:p>
        </p:txBody>
      </p:sp>
      <p:sp>
        <p:nvSpPr>
          <p:cNvPr id="5" name="Rectangle 5"/>
          <p:cNvSpPr>
            <a:spLocks noGrp="1"/>
          </p:cNvSpPr>
          <p:nvPr>
            <p:ph type="dt" sz="half" idx="10"/>
          </p:nvPr>
        </p:nvSpPr>
        <p:spPr/>
        <p:txBody>
          <a:bodyPr/>
          <a:lstStyle/>
          <a:p>
            <a:pPr>
              <a:defRPr/>
            </a:pPr>
            <a:endParaRPr lang="en-US"/>
          </a:p>
        </p:txBody>
      </p:sp>
      <p:sp>
        <p:nvSpPr>
          <p:cNvPr id="6" name="Rectangle 6"/>
          <p:cNvSpPr>
            <a:spLocks noGrp="1"/>
          </p:cNvSpPr>
          <p:nvPr>
            <p:ph type="ftr" sz="quarter" idx="11"/>
          </p:nvPr>
        </p:nvSpPr>
        <p:spPr/>
        <p:txBody>
          <a:bodyPr/>
          <a:lstStyle/>
          <a:p>
            <a:pPr>
              <a:defRPr/>
            </a:pPr>
            <a:endParaRPr lang="en-US"/>
          </a:p>
        </p:txBody>
      </p:sp>
      <p:sp>
        <p:nvSpPr>
          <p:cNvPr id="7" name="Rectangle 7"/>
          <p:cNvSpPr>
            <a:spLocks noGrp="1"/>
          </p:cNvSpPr>
          <p:nvPr>
            <p:ph type="sldNum" sz="quarter" idx="12"/>
          </p:nvPr>
        </p:nvSpPr>
        <p:spPr/>
        <p:txBody>
          <a:bodyPr/>
          <a:lstStyle/>
          <a:p>
            <a:pPr>
              <a:defRPr/>
            </a:pPr>
            <a:fld id="{4CD28C84-6C57-48B6-ACED-B3665333A21A}"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ounded Rectangle 8"/>
          <p:cNvSpPr/>
          <p:nvPr/>
        </p:nvSpPr>
        <p:spPr>
          <a:xfrm>
            <a:off x="342900" y="228600"/>
            <a:ext cx="8458200" cy="6400800"/>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2" name="Rectangle 10"/>
          <p:cNvSpPr>
            <a:spLocks noGrp="1"/>
          </p:cNvSpPr>
          <p:nvPr>
            <p:ph type="title"/>
          </p:nvPr>
        </p:nvSpPr>
        <p:spPr>
          <a:xfrm>
            <a:off x="457200" y="304800"/>
            <a:ext cx="8229600" cy="1143000"/>
          </a:xfrm>
          <a:prstGeom prst="rect">
            <a:avLst/>
          </a:prstGeom>
        </p:spPr>
        <p:txBody>
          <a:bodyPr anchor="b" anchorCtr="0">
            <a:normAutofit/>
            <a:scene3d>
              <a:camera prst="orthographicFront"/>
              <a:lightRig rig="soft" dir="t">
                <a:rot lat="0" lon="0" rev="2100000"/>
              </a:lightRig>
            </a:scene3d>
            <a:sp3d prstMaterial="matte"/>
          </a:bodyPr>
          <a:lstStyle/>
          <a:p>
            <a:r>
              <a:rPr lang="en-US" smtClean="0"/>
              <a:t>Click to edit Master title style</a:t>
            </a:r>
            <a:endParaRPr lang="en-US" dirty="0"/>
          </a:p>
        </p:txBody>
      </p:sp>
      <p:sp>
        <p:nvSpPr>
          <p:cNvPr id="5" name="Rectangle 11"/>
          <p:cNvSpPr>
            <a:spLocks noGrp="1"/>
          </p:cNvSpPr>
          <p:nvPr>
            <p:ph type="body" idx="1"/>
          </p:nvPr>
        </p:nvSpPr>
        <p:spPr>
          <a:xfrm>
            <a:off x="457200" y="1600200"/>
            <a:ext cx="8229600" cy="4525963"/>
          </a:xfrm>
          <a:prstGeom prst="rect">
            <a:avLst/>
          </a:prstGeom>
        </p:spPr>
        <p:txBody>
          <a:bodyPr lIns="45720" rIns="4572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7" name="Rectangle 22"/>
          <p:cNvSpPr>
            <a:spLocks noGrp="1"/>
          </p:cNvSpPr>
          <p:nvPr>
            <p:ph type="dt" sz="half" idx="2"/>
          </p:nvPr>
        </p:nvSpPr>
        <p:spPr>
          <a:xfrm>
            <a:off x="457200" y="6214404"/>
            <a:ext cx="2133600" cy="365760"/>
          </a:xfrm>
          <a:prstGeom prst="rect">
            <a:avLst/>
          </a:prstGeom>
        </p:spPr>
        <p:txBody>
          <a:bodyPr anchor="b" anchorCtr="0"/>
          <a:lstStyle>
            <a:lvl1pPr>
              <a:defRPr lang="en-US" sz="1000" b="0" smtClean="0">
                <a:solidFill>
                  <a:schemeClr val="tx2">
                    <a:tint val="75000"/>
                    <a:satMod val="150000"/>
                  </a:schemeClr>
                </a:solidFill>
                <a:latin typeface="+mn-lt"/>
                <a:ea typeface="+mn-lt"/>
                <a:cs typeface="+mn-lt"/>
              </a:defRPr>
            </a:lvl1pPr>
          </a:lstStyle>
          <a:p>
            <a:pPr>
              <a:defRPr/>
            </a:pPr>
            <a:endParaRPr lang="en-US"/>
          </a:p>
        </p:txBody>
      </p:sp>
      <p:sp>
        <p:nvSpPr>
          <p:cNvPr id="18" name="Rectangle 18"/>
          <p:cNvSpPr>
            <a:spLocks noGrp="1"/>
          </p:cNvSpPr>
          <p:nvPr>
            <p:ph type="ftr" sz="quarter" idx="3"/>
          </p:nvPr>
        </p:nvSpPr>
        <p:spPr>
          <a:xfrm>
            <a:off x="3124200" y="6214404"/>
            <a:ext cx="2895600" cy="365760"/>
          </a:xfrm>
          <a:prstGeom prst="rect">
            <a:avLst/>
          </a:prstGeom>
        </p:spPr>
        <p:txBody>
          <a:bodyPr anchor="b" anchorCtr="0"/>
          <a:lstStyle>
            <a:lvl1pPr algn="ctr">
              <a:defRPr lang="en-US" sz="1000" b="0" smtClean="0">
                <a:solidFill>
                  <a:schemeClr val="tx2">
                    <a:tint val="75000"/>
                    <a:satMod val="150000"/>
                  </a:schemeClr>
                </a:solidFill>
                <a:latin typeface="+mn-lt"/>
                <a:ea typeface="+mn-lt"/>
                <a:cs typeface="+mn-lt"/>
              </a:defRPr>
            </a:lvl1pPr>
          </a:lstStyle>
          <a:p>
            <a:pPr>
              <a:defRPr/>
            </a:pPr>
            <a:endParaRPr lang="en-US"/>
          </a:p>
        </p:txBody>
      </p:sp>
      <p:sp>
        <p:nvSpPr>
          <p:cNvPr id="13" name="Rectangle 15"/>
          <p:cNvSpPr>
            <a:spLocks noGrp="1"/>
          </p:cNvSpPr>
          <p:nvPr>
            <p:ph type="sldNum" sz="quarter" idx="4"/>
          </p:nvPr>
        </p:nvSpPr>
        <p:spPr>
          <a:xfrm>
            <a:off x="6553200" y="6214404"/>
            <a:ext cx="2133600" cy="365760"/>
          </a:xfrm>
          <a:prstGeom prst="rect">
            <a:avLst/>
          </a:prstGeom>
        </p:spPr>
        <p:txBody>
          <a:bodyPr anchor="b" anchorCtr="0"/>
          <a:lstStyle>
            <a:lvl1pPr algn="r">
              <a:defRPr lang="en-US" sz="1000" b="0" smtClean="0">
                <a:solidFill>
                  <a:schemeClr val="tx2">
                    <a:tint val="75000"/>
                    <a:satMod val="150000"/>
                  </a:schemeClr>
                </a:solidFill>
                <a:latin typeface="+mn-lt"/>
                <a:ea typeface="+mn-lt"/>
                <a:cs typeface="+mn-lt"/>
              </a:defRPr>
            </a:lvl1pPr>
          </a:lstStyle>
          <a:p>
            <a:pPr>
              <a:defRPr/>
            </a:pPr>
            <a:fld id="{32ABE0D7-CB67-49F8-901A-DC46D404A8BD}"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defPPr>
        <a:defRPr sz="4400">
          <a:solidFill>
            <a:schemeClr val="tx2">
              <a:shade val="80000"/>
              <a:satMod val="150000"/>
            </a:schemeClr>
          </a:solidFill>
          <a:latin typeface="+mj-lt"/>
          <a:ea typeface="+mj-ea"/>
          <a:cs typeface="+mj-cs"/>
        </a:defRPr>
      </a:defPPr>
      <a:lvl1pPr algn="ctr" eaLnBrk="1" hangingPunct="1">
        <a:buNone/>
        <a:defRPr lang="en-US" sz="5300" b="1" strike="noStrike" kern="1200" baseline="0" dirty="0" smtClean="0">
          <a:solidFill>
            <a:schemeClr val="tx2">
              <a:shade val="85000"/>
              <a:satMod val="150000"/>
            </a:schemeClr>
          </a:solidFill>
          <a:effectLst/>
          <a:latin typeface="+mj-lt"/>
          <a:ea typeface="+mj-lt"/>
          <a:cs typeface="+mj-lt"/>
        </a:defRPr>
      </a:lvl1pPr>
    </p:titleStyle>
    <p:bodyStyle>
      <a:defPPr>
        <a:defRPr>
          <a:solidFill>
            <a:schemeClr val="tx1"/>
          </a:solidFill>
          <a:latin typeface="+mn-lt"/>
          <a:ea typeface="+mn-ea"/>
          <a:cs typeface="+mn-cs"/>
        </a:defRPr>
      </a:defPPr>
      <a:lvl1pPr marL="457200" indent="-274320" algn="l" eaLnBrk="1" hangingPunct="1">
        <a:buClr>
          <a:schemeClr val="accent1"/>
        </a:buClr>
        <a:buSzPct val="80000"/>
        <a:buFont typeface="Wingdings 2" pitchFamily="18" charset="2"/>
        <a:buChar char=""/>
        <a:defRPr sz="2800">
          <a:solidFill>
            <a:schemeClr val="tx1"/>
          </a:solidFill>
          <a:latin typeface="+mn-lt"/>
          <a:ea typeface="+mn-lt"/>
          <a:cs typeface="+mn-lt"/>
        </a:defRPr>
      </a:lvl1pPr>
      <a:lvl2pPr marL="758952" indent="-228600" algn="l" eaLnBrk="1" hangingPunct="1">
        <a:buClr>
          <a:schemeClr val="accent2"/>
        </a:buClr>
        <a:buFont typeface="Wingdings 2" pitchFamily="18" charset="2"/>
        <a:buChar char=""/>
        <a:defRPr sz="2200">
          <a:solidFill>
            <a:schemeClr val="tx1"/>
          </a:solidFill>
          <a:latin typeface="+mn-lt"/>
          <a:ea typeface="+mn-lt"/>
          <a:cs typeface="+mn-lt"/>
        </a:defRPr>
      </a:lvl2pPr>
      <a:lvl3pPr marL="1033272" indent="-228600" algn="l" eaLnBrk="1" hangingPunct="1">
        <a:buClr>
          <a:schemeClr val="accent3"/>
        </a:buClr>
        <a:buFont typeface="Wingdings 2" pitchFamily="18" charset="2"/>
        <a:buChar char=""/>
        <a:defRPr sz="2000">
          <a:solidFill>
            <a:schemeClr val="tx1"/>
          </a:solidFill>
          <a:latin typeface="+mn-lt"/>
          <a:ea typeface="+mn-lt"/>
          <a:cs typeface="+mn-lt"/>
        </a:defRPr>
      </a:lvl3pPr>
      <a:lvl4pPr marL="1298448" indent="-228600" algn="l" eaLnBrk="1" hangingPunct="1">
        <a:buClr>
          <a:schemeClr val="accent4"/>
        </a:buClr>
        <a:buFont typeface="Wingdings 2" pitchFamily="18" charset="2"/>
        <a:buChar char=""/>
        <a:defRPr sz="1800">
          <a:solidFill>
            <a:schemeClr val="tx1"/>
          </a:solidFill>
          <a:latin typeface="+mn-lt"/>
          <a:ea typeface="+mn-lt"/>
          <a:cs typeface="+mn-lt"/>
        </a:defRPr>
      </a:lvl4pPr>
      <a:lvl5pPr marL="1554480" indent="-228600" algn="l" eaLnBrk="1" hangingPunct="1">
        <a:buClr>
          <a:schemeClr val="accent5"/>
        </a:buClr>
        <a:buFont typeface="Wingdings 2" pitchFamily="18" charset="2"/>
        <a:buChar char=""/>
        <a:defRPr sz="1800">
          <a:solidFill>
            <a:schemeClr val="tx1"/>
          </a:solidFill>
          <a:latin typeface="+mn-lt"/>
          <a:ea typeface="+mn-lt"/>
          <a:cs typeface="+mn-lt"/>
        </a:defRPr>
      </a:lvl5pPr>
      <a:lvl6pPr marL="1810512" indent="-228600" algn="l" eaLnBrk="1" hangingPunct="1">
        <a:buClr>
          <a:schemeClr val="accent6"/>
        </a:buClr>
        <a:buFont typeface="Wingdings 2" pitchFamily="18" charset="2"/>
        <a:buChar char=""/>
        <a:defRPr lang="en-US" sz="1600" baseline="0" smtClean="0">
          <a:latin typeface="+mn-lt"/>
        </a:defRPr>
      </a:lvl6pPr>
      <a:lvl7pPr marL="2075688" indent="-228600" algn="l" eaLnBrk="1" hangingPunct="1">
        <a:buClr>
          <a:schemeClr val="tx2"/>
        </a:buClr>
        <a:buFont typeface="Wingdings 2" pitchFamily="18" charset="2"/>
        <a:buChar char=""/>
        <a:defRPr lang="en-US" sz="1600" baseline="0" smtClean="0">
          <a:latin typeface="+mn-lt"/>
        </a:defRPr>
      </a:lvl7pPr>
      <a:lvl8pPr marL="2340864" indent="-228600" algn="l" eaLnBrk="1" hangingPunct="1">
        <a:buClr>
          <a:schemeClr val="accent2"/>
        </a:buClr>
        <a:buFont typeface="Wingdings 2" pitchFamily="18" charset="2"/>
        <a:buChar char=""/>
        <a:defRPr sz="1600" baseline="0">
          <a:latin typeface="+mn-lt"/>
        </a:defRPr>
      </a:lvl8pPr>
      <a:lvl9pPr marL="2596896" indent="-228600" algn="l" eaLnBrk="1" hangingPunct="1">
        <a:buClr>
          <a:schemeClr val="accent1"/>
        </a:buClr>
        <a:buFont typeface="Wingdings 2" pitchFamily="18" charset="2"/>
        <a:buChar char=""/>
        <a:defRPr sz="1400" baseline="0">
          <a:latin typeface="+mn-lt"/>
        </a:defRPr>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8" Type="http://schemas.openxmlformats.org/officeDocument/2006/relationships/notesSlide" Target="../notesSlides/notesSlide6.xml"/><Relationship Id="rId3" Type="http://schemas.openxmlformats.org/officeDocument/2006/relationships/tags" Target="../tags/tag21.xml"/><Relationship Id="rId7" Type="http://schemas.openxmlformats.org/officeDocument/2006/relationships/slideLayout" Target="../slideLayouts/slideLayout12.xml"/><Relationship Id="rId2" Type="http://schemas.openxmlformats.org/officeDocument/2006/relationships/tags" Target="../tags/tag20.xml"/><Relationship Id="rId1" Type="http://schemas.openxmlformats.org/officeDocument/2006/relationships/vmlDrawing" Target="../drawings/vmlDrawing3.vml"/><Relationship Id="rId6" Type="http://schemas.openxmlformats.org/officeDocument/2006/relationships/tags" Target="../tags/tag24.xml"/><Relationship Id="rId5" Type="http://schemas.openxmlformats.org/officeDocument/2006/relationships/tags" Target="../tags/tag23.xml"/><Relationship Id="rId4" Type="http://schemas.openxmlformats.org/officeDocument/2006/relationships/tags" Target="../tags/tag22.xml"/><Relationship Id="rId9"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8" Type="http://schemas.openxmlformats.org/officeDocument/2006/relationships/notesSlide" Target="../notesSlides/notesSlide7.xml"/><Relationship Id="rId3" Type="http://schemas.openxmlformats.org/officeDocument/2006/relationships/tags" Target="../tags/tag26.xml"/><Relationship Id="rId7" Type="http://schemas.openxmlformats.org/officeDocument/2006/relationships/slideLayout" Target="../slideLayouts/slideLayout12.xml"/><Relationship Id="rId2" Type="http://schemas.openxmlformats.org/officeDocument/2006/relationships/tags" Target="../tags/tag25.xml"/><Relationship Id="rId1" Type="http://schemas.openxmlformats.org/officeDocument/2006/relationships/vmlDrawing" Target="../drawings/vmlDrawing4.v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9"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8" Type="http://schemas.openxmlformats.org/officeDocument/2006/relationships/notesSlide" Target="../notesSlides/notesSlide8.xml"/><Relationship Id="rId3" Type="http://schemas.openxmlformats.org/officeDocument/2006/relationships/tags" Target="../tags/tag31.xml"/><Relationship Id="rId7" Type="http://schemas.openxmlformats.org/officeDocument/2006/relationships/slideLayout" Target="../slideLayouts/slideLayout12.xml"/><Relationship Id="rId2" Type="http://schemas.openxmlformats.org/officeDocument/2006/relationships/tags" Target="../tags/tag30.xml"/><Relationship Id="rId1" Type="http://schemas.openxmlformats.org/officeDocument/2006/relationships/vmlDrawing" Target="../drawings/vmlDrawing5.v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oleObject" Target="../embeddings/oleObject5.bin"/></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6.xml"/><Relationship Id="rId1" Type="http://schemas.openxmlformats.org/officeDocument/2006/relationships/tags" Target="../tags/tag3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tags" Target="../tags/tag3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8" Type="http://schemas.openxmlformats.org/officeDocument/2006/relationships/notesSlide" Target="../notesSlides/notesSlide4.xml"/><Relationship Id="rId3" Type="http://schemas.openxmlformats.org/officeDocument/2006/relationships/tags" Target="../tags/tag9.xml"/><Relationship Id="rId7" Type="http://schemas.openxmlformats.org/officeDocument/2006/relationships/slideLayout" Target="../slideLayouts/slideLayout12.xml"/><Relationship Id="rId2" Type="http://schemas.openxmlformats.org/officeDocument/2006/relationships/tags" Target="../tags/tag8.xml"/><Relationship Id="rId1" Type="http://schemas.openxmlformats.org/officeDocument/2006/relationships/vmlDrawing" Target="../drawings/vmlDrawing1.v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 Id="rId9"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8" Type="http://schemas.openxmlformats.org/officeDocument/2006/relationships/notesSlide" Target="../notesSlides/notesSlide5.xml"/><Relationship Id="rId3" Type="http://schemas.openxmlformats.org/officeDocument/2006/relationships/tags" Target="../tags/tag14.xml"/><Relationship Id="rId7" Type="http://schemas.openxmlformats.org/officeDocument/2006/relationships/slideLayout" Target="../slideLayouts/slideLayout12.xml"/><Relationship Id="rId2" Type="http://schemas.openxmlformats.org/officeDocument/2006/relationships/tags" Target="../tags/tag13.xml"/><Relationship Id="rId1" Type="http://schemas.openxmlformats.org/officeDocument/2006/relationships/vmlDrawing" Target="../drawings/vmlDrawing2.v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tags" Target="../tags/tag15.xml"/><Relationship Id="rId9"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9.xml"/><Relationship Id="rId1" Type="http://schemas.openxmlformats.org/officeDocument/2006/relationships/tags" Target="../tags/tag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p:txBody>
          <a:bodyPr/>
          <a:lstStyle/>
          <a:p>
            <a:pPr eaLnBrk="1" hangingPunct="1"/>
            <a:r>
              <a:rPr lang="en-US" dirty="0" smtClean="0"/>
              <a:t>2 Truths and a Lie</a:t>
            </a:r>
          </a:p>
        </p:txBody>
      </p:sp>
      <p:sp>
        <p:nvSpPr>
          <p:cNvPr id="2051" name="Rectangle 5"/>
          <p:cNvSpPr>
            <a:spLocks noGrp="1" noChangeArrowheads="1"/>
          </p:cNvSpPr>
          <p:nvPr>
            <p:ph type="subTitle" idx="1"/>
          </p:nvPr>
        </p:nvSpPr>
        <p:spPr>
          <a:xfrm>
            <a:off x="838200" y="4114800"/>
            <a:ext cx="7772400" cy="1508760"/>
          </a:xfrm>
        </p:spPr>
        <p:txBody>
          <a:bodyPr/>
          <a:lstStyle/>
          <a:p>
            <a:pPr eaLnBrk="1" hangingPunct="1"/>
            <a:r>
              <a:rPr lang="en-US" dirty="0" smtClean="0"/>
              <a:t>Written by: Selena Ward</a:t>
            </a:r>
          </a:p>
          <a:p>
            <a:pPr eaLnBrk="1" hangingPunct="1"/>
            <a:r>
              <a:rPr lang="en-US" dirty="0" smtClean="0"/>
              <a:t>Bowie, MD</a:t>
            </a: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p:spPr>
        <p:txBody>
          <a:bodyPr/>
          <a:lstStyle/>
          <a:p>
            <a:r>
              <a:rPr lang="en-US" dirty="0" smtClean="0"/>
              <a:t>Student Three</a:t>
            </a:r>
            <a:endParaRPr lang="en-US" dirty="0"/>
          </a:p>
        </p:txBody>
      </p:sp>
      <p:graphicFrame>
        <p:nvGraphicFramePr>
          <p:cNvPr id="4" name="TPChart"/>
          <p:cNvGraphicFramePr>
            <a:graphicFrameLocks noChangeAspect="1"/>
          </p:cNvGraphicFramePr>
          <p:nvPr/>
        </p:nvGraphicFramePr>
        <p:xfrm>
          <a:off x="4470400" y="2679700"/>
          <a:ext cx="4648200" cy="4114800"/>
        </p:xfrm>
        <a:graphic>
          <a:graphicData uri="http://schemas.openxmlformats.org/presentationml/2006/ole">
            <p:oleObj spid="_x0000_s34818" name="Chart" r:id="rId9" imgW="4648335" imgH="4114800" progId="MSGraph.Chart.8">
              <p:embed followColorScheme="full"/>
            </p:oleObj>
          </a:graphicData>
        </a:graphic>
      </p:graphicFrame>
      <p:grpSp>
        <p:nvGrpSpPr>
          <p:cNvPr id="7" name="AnswerNow"/>
          <p:cNvGrpSpPr/>
          <p:nvPr>
            <p:custDataLst>
              <p:tags r:id="rId3"/>
            </p:custDataLst>
          </p:nvPr>
        </p:nvGrpSpPr>
        <p:grpSpPr>
          <a:xfrm>
            <a:off x="3460750" y="6286500"/>
            <a:ext cx="2222500" cy="444500"/>
            <a:chOff x="3460750" y="6286500"/>
            <a:chExt cx="2222500" cy="444500"/>
          </a:xfrm>
        </p:grpSpPr>
        <p:sp>
          <p:nvSpPr>
            <p:cNvPr id="6" name="ANShape"/>
            <p:cNvSpPr/>
            <p:nvPr/>
          </p:nvSpPr>
          <p:spPr>
            <a:xfrm>
              <a:off x="3460750" y="6286500"/>
              <a:ext cx="2222500" cy="444500"/>
            </a:xfrm>
            <a:prstGeom prst="roundRect">
              <a:avLst/>
            </a:prstGeom>
            <a:gradFill flip="none" rotWithShape="1">
              <a:gsLst>
                <a:gs pos="0">
                  <a:srgbClr val="000000"/>
                </a:gs>
                <a:gs pos="39999">
                  <a:srgbClr val="0A128C"/>
                </a:gs>
                <a:gs pos="70000">
                  <a:srgbClr val="181CC7"/>
                </a:gs>
                <a:gs pos="88000">
                  <a:srgbClr val="7005D4"/>
                </a:gs>
                <a:gs pos="100000">
                  <a:srgbClr val="8C3D91"/>
                </a:gs>
              </a:gsLst>
              <a:lin ang="5400000" scaled="1"/>
              <a:tileRect/>
            </a:gra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NText"/>
            <p:cNvSpPr txBox="1"/>
            <p:nvPr/>
          </p:nvSpPr>
          <p:spPr>
            <a:xfrm>
              <a:off x="3460750" y="6286500"/>
              <a:ext cx="2222500" cy="444500"/>
            </a:xfrm>
            <a:prstGeom prst="rect">
              <a:avLst/>
            </a:prstGeom>
            <a:noFill/>
          </p:spPr>
          <p:txBody>
            <a:bodyPr vert="horz" rtlCol="0" anchor="ctr" anchorCtr="1">
              <a:noAutofit/>
            </a:bodyPr>
            <a:lstStyle/>
            <a:p>
              <a:pPr algn="ctr"/>
              <a:r>
                <a:rPr lang="en-US" sz="2400" b="1" smtClean="0">
                  <a:solidFill>
                    <a:srgbClr val="FFFFFF"/>
                  </a:solidFill>
                </a:rPr>
                <a:t>Answer Now</a:t>
              </a:r>
              <a:endParaRPr lang="en-US" sz="2400" b="1">
                <a:solidFill>
                  <a:srgbClr val="FFFFFF"/>
                </a:solidFill>
              </a:endParaRPr>
            </a:p>
          </p:txBody>
        </p:sp>
      </p:grpSp>
      <p:grpSp>
        <p:nvGrpSpPr>
          <p:cNvPr id="11" name="Countdown"/>
          <p:cNvGrpSpPr/>
          <p:nvPr>
            <p:custDataLst>
              <p:tags r:id="rId4"/>
            </p:custDataLst>
          </p:nvPr>
        </p:nvGrpSpPr>
        <p:grpSpPr>
          <a:xfrm>
            <a:off x="7747000" y="6096000"/>
            <a:ext cx="1270000" cy="635000"/>
            <a:chOff x="7683500" y="5842000"/>
            <a:chExt cx="1270000" cy="635000"/>
          </a:xfrm>
        </p:grpSpPr>
        <p:sp>
          <p:nvSpPr>
            <p:cNvPr id="9" name="CDCube"/>
            <p:cNvSpPr/>
            <p:nvPr/>
          </p:nvSpPr>
          <p:spPr>
            <a:xfrm>
              <a:off x="7683500" y="5842000"/>
              <a:ext cx="1270000" cy="635000"/>
            </a:xfrm>
            <a:prstGeom prst="cube">
              <a:avLst/>
            </a:prstGeom>
            <a:solidFill>
              <a:srgbClr val="3333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DText"/>
            <p:cNvSpPr txBox="1"/>
            <p:nvPr/>
          </p:nvSpPr>
          <p:spPr>
            <a:xfrm>
              <a:off x="7785100" y="6045200"/>
              <a:ext cx="889000" cy="381000"/>
            </a:xfrm>
            <a:prstGeom prst="rect">
              <a:avLst/>
            </a:prstGeom>
            <a:solidFill>
              <a:srgbClr val="800000">
                <a:alpha val="50000"/>
              </a:srgbClr>
            </a:solidFill>
            <a:ln>
              <a:solidFill>
                <a:srgbClr val="000000"/>
              </a:solidFill>
            </a:ln>
          </p:spPr>
          <p:txBody>
            <a:bodyPr vert="horz" rtlCol="0" anchor="ctr" anchorCtr="1">
              <a:noAutofit/>
            </a:bodyPr>
            <a:lstStyle/>
            <a:p>
              <a:pPr algn="ctr"/>
              <a:r>
                <a:rPr lang="en-US" sz="2400" b="1" smtClean="0">
                  <a:solidFill>
                    <a:srgbClr val="FF0000"/>
                  </a:solidFill>
                  <a:latin typeface="Tahoma"/>
                </a:rPr>
                <a:t>:10</a:t>
              </a:r>
              <a:endParaRPr lang="en-US" sz="2400" b="1">
                <a:solidFill>
                  <a:srgbClr val="FF0000"/>
                </a:solidFill>
                <a:latin typeface="Tahoma"/>
              </a:endParaRPr>
            </a:p>
          </p:txBody>
        </p:sp>
        <p:cxnSp>
          <p:nvCxnSpPr>
            <p:cNvPr id="10" name="CDLine"/>
            <p:cNvCxnSpPr/>
            <p:nvPr/>
          </p:nvCxnSpPr>
          <p:spPr>
            <a:xfrm>
              <a:off x="8001000" y="5943600"/>
              <a:ext cx="508000" cy="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3" name="TPAnswers"/>
          <p:cNvSpPr>
            <a:spLocks noGrp="1"/>
          </p:cNvSpPr>
          <p:nvPr>
            <p:ph type="body" idx="1"/>
            <p:custDataLst>
              <p:tags r:id="rId5"/>
            </p:custDataLst>
          </p:nvPr>
        </p:nvSpPr>
        <p:spPr>
          <a:xfrm>
            <a:off x="457200" y="1600200"/>
            <a:ext cx="4114800" cy="4525963"/>
          </a:xfrm>
        </p:spPr>
        <p:txBody>
          <a:bodyPr>
            <a:noAutofit/>
          </a:bodyPr>
          <a:lstStyle/>
          <a:p>
            <a:pPr marL="697230" indent="-514350">
              <a:spcBef>
                <a:spcPct val="20000"/>
              </a:spcBef>
              <a:buFont typeface="Wingdings 2" pitchFamily="18" charset="2"/>
              <a:buAutoNum type="arabicPeriod"/>
            </a:pPr>
            <a:r>
              <a:rPr lang="en-US" sz="3200" dirty="0" smtClean="0"/>
              <a:t>Truth</a:t>
            </a:r>
          </a:p>
          <a:p>
            <a:pPr marL="697230" indent="-514350">
              <a:spcBef>
                <a:spcPct val="20000"/>
              </a:spcBef>
              <a:buFont typeface="Wingdings 2" pitchFamily="18" charset="2"/>
              <a:buAutoNum type="arabicPeriod"/>
            </a:pPr>
            <a:r>
              <a:rPr lang="en-US" sz="3200" dirty="0" smtClean="0"/>
              <a:t>Truth</a:t>
            </a:r>
          </a:p>
          <a:p>
            <a:pPr marL="697230" indent="-514350">
              <a:spcBef>
                <a:spcPct val="20000"/>
              </a:spcBef>
              <a:buFont typeface="Wingdings 2" pitchFamily="18" charset="2"/>
              <a:buAutoNum type="arabicPeriod"/>
            </a:pPr>
            <a:r>
              <a:rPr lang="en-US" sz="3200" dirty="0" smtClean="0"/>
              <a:t>Lie</a:t>
            </a:r>
          </a:p>
        </p:txBody>
      </p:sp>
      <p:sp>
        <p:nvSpPr>
          <p:cNvPr id="12" name="CorShape1"/>
          <p:cNvSpPr/>
          <p:nvPr>
            <p:custDataLst>
              <p:tags r:id="rId6"/>
            </p:custDataLst>
          </p:nvPr>
        </p:nvSpPr>
        <p:spPr>
          <a:xfrm>
            <a:off x="1174750" y="2718816"/>
            <a:ext cx="606425" cy="585216"/>
          </a:xfrm>
          <a:prstGeom prst="roundRect">
            <a:avLst/>
          </a:prstGeom>
          <a:noFill/>
          <a:ln w="25400">
            <a:solidFill>
              <a:schemeClr val="folHlin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p:spPr>
        <p:txBody>
          <a:bodyPr/>
          <a:lstStyle/>
          <a:p>
            <a:r>
              <a:rPr lang="en-US" dirty="0" smtClean="0"/>
              <a:t>Student Four</a:t>
            </a:r>
            <a:endParaRPr lang="en-US" dirty="0"/>
          </a:p>
        </p:txBody>
      </p:sp>
      <p:graphicFrame>
        <p:nvGraphicFramePr>
          <p:cNvPr id="4" name="TPChart"/>
          <p:cNvGraphicFramePr>
            <a:graphicFrameLocks noChangeAspect="1"/>
          </p:cNvGraphicFramePr>
          <p:nvPr/>
        </p:nvGraphicFramePr>
        <p:xfrm>
          <a:off x="4470400" y="2743200"/>
          <a:ext cx="4648200" cy="4114800"/>
        </p:xfrm>
        <a:graphic>
          <a:graphicData uri="http://schemas.openxmlformats.org/presentationml/2006/ole">
            <p:oleObj spid="_x0000_s35842" name="Chart" r:id="rId9" imgW="4648335" imgH="4114800" progId="MSGraph.Chart.8">
              <p:embed followColorScheme="full"/>
            </p:oleObj>
          </a:graphicData>
        </a:graphic>
      </p:graphicFrame>
      <p:grpSp>
        <p:nvGrpSpPr>
          <p:cNvPr id="7" name="AnswerNow"/>
          <p:cNvGrpSpPr/>
          <p:nvPr>
            <p:custDataLst>
              <p:tags r:id="rId3"/>
            </p:custDataLst>
          </p:nvPr>
        </p:nvGrpSpPr>
        <p:grpSpPr>
          <a:xfrm>
            <a:off x="3460750" y="6286500"/>
            <a:ext cx="2222500" cy="444500"/>
            <a:chOff x="3460750" y="6286500"/>
            <a:chExt cx="2222500" cy="444500"/>
          </a:xfrm>
        </p:grpSpPr>
        <p:sp>
          <p:nvSpPr>
            <p:cNvPr id="6" name="ANShape"/>
            <p:cNvSpPr/>
            <p:nvPr/>
          </p:nvSpPr>
          <p:spPr>
            <a:xfrm>
              <a:off x="3460750" y="6286500"/>
              <a:ext cx="2222500" cy="444500"/>
            </a:xfrm>
            <a:prstGeom prst="roundRect">
              <a:avLst/>
            </a:prstGeom>
            <a:gradFill flip="none" rotWithShape="1">
              <a:gsLst>
                <a:gs pos="0">
                  <a:srgbClr val="000000"/>
                </a:gs>
                <a:gs pos="39999">
                  <a:srgbClr val="0A128C"/>
                </a:gs>
                <a:gs pos="70000">
                  <a:srgbClr val="181CC7"/>
                </a:gs>
                <a:gs pos="88000">
                  <a:srgbClr val="7005D4"/>
                </a:gs>
                <a:gs pos="100000">
                  <a:srgbClr val="8C3D91"/>
                </a:gs>
              </a:gsLst>
              <a:lin ang="5400000" scaled="1"/>
              <a:tileRect/>
            </a:gra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NText"/>
            <p:cNvSpPr txBox="1"/>
            <p:nvPr/>
          </p:nvSpPr>
          <p:spPr>
            <a:xfrm>
              <a:off x="3460750" y="6286500"/>
              <a:ext cx="2222500" cy="444500"/>
            </a:xfrm>
            <a:prstGeom prst="rect">
              <a:avLst/>
            </a:prstGeom>
            <a:noFill/>
          </p:spPr>
          <p:txBody>
            <a:bodyPr vert="horz" rtlCol="0" anchor="ctr" anchorCtr="1">
              <a:noAutofit/>
            </a:bodyPr>
            <a:lstStyle/>
            <a:p>
              <a:pPr algn="ctr"/>
              <a:r>
                <a:rPr lang="en-US" sz="2400" b="1" smtClean="0">
                  <a:solidFill>
                    <a:srgbClr val="FFFFFF"/>
                  </a:solidFill>
                </a:rPr>
                <a:t>Answer Now</a:t>
              </a:r>
              <a:endParaRPr lang="en-US" sz="2400" b="1">
                <a:solidFill>
                  <a:srgbClr val="FFFFFF"/>
                </a:solidFill>
              </a:endParaRPr>
            </a:p>
          </p:txBody>
        </p:sp>
      </p:grpSp>
      <p:grpSp>
        <p:nvGrpSpPr>
          <p:cNvPr id="11" name="Countdown"/>
          <p:cNvGrpSpPr/>
          <p:nvPr>
            <p:custDataLst>
              <p:tags r:id="rId4"/>
            </p:custDataLst>
          </p:nvPr>
        </p:nvGrpSpPr>
        <p:grpSpPr>
          <a:xfrm>
            <a:off x="7747000" y="6096000"/>
            <a:ext cx="1270000" cy="635000"/>
            <a:chOff x="7683500" y="5842000"/>
            <a:chExt cx="1270000" cy="635000"/>
          </a:xfrm>
        </p:grpSpPr>
        <p:sp>
          <p:nvSpPr>
            <p:cNvPr id="9" name="CDCube"/>
            <p:cNvSpPr/>
            <p:nvPr/>
          </p:nvSpPr>
          <p:spPr>
            <a:xfrm>
              <a:off x="7683500" y="5842000"/>
              <a:ext cx="1270000" cy="635000"/>
            </a:xfrm>
            <a:prstGeom prst="cube">
              <a:avLst/>
            </a:prstGeom>
            <a:solidFill>
              <a:srgbClr val="3333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DText"/>
            <p:cNvSpPr txBox="1"/>
            <p:nvPr/>
          </p:nvSpPr>
          <p:spPr>
            <a:xfrm>
              <a:off x="7785100" y="6045200"/>
              <a:ext cx="889000" cy="381000"/>
            </a:xfrm>
            <a:prstGeom prst="rect">
              <a:avLst/>
            </a:prstGeom>
            <a:solidFill>
              <a:srgbClr val="800000">
                <a:alpha val="50000"/>
              </a:srgbClr>
            </a:solidFill>
            <a:ln>
              <a:solidFill>
                <a:srgbClr val="000000"/>
              </a:solidFill>
            </a:ln>
          </p:spPr>
          <p:txBody>
            <a:bodyPr vert="horz" rtlCol="0" anchor="ctr" anchorCtr="1">
              <a:noAutofit/>
            </a:bodyPr>
            <a:lstStyle/>
            <a:p>
              <a:pPr algn="ctr"/>
              <a:r>
                <a:rPr lang="en-US" sz="2400" b="1" smtClean="0">
                  <a:solidFill>
                    <a:srgbClr val="FF0000"/>
                  </a:solidFill>
                  <a:latin typeface="Tahoma"/>
                </a:rPr>
                <a:t>:10</a:t>
              </a:r>
              <a:endParaRPr lang="en-US" sz="2400" b="1">
                <a:solidFill>
                  <a:srgbClr val="FF0000"/>
                </a:solidFill>
                <a:latin typeface="Tahoma"/>
              </a:endParaRPr>
            </a:p>
          </p:txBody>
        </p:sp>
        <p:cxnSp>
          <p:nvCxnSpPr>
            <p:cNvPr id="10" name="CDLine"/>
            <p:cNvCxnSpPr/>
            <p:nvPr/>
          </p:nvCxnSpPr>
          <p:spPr>
            <a:xfrm>
              <a:off x="8001000" y="5943600"/>
              <a:ext cx="508000" cy="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13" name="CorShape1"/>
          <p:cNvSpPr/>
          <p:nvPr>
            <p:custDataLst>
              <p:tags r:id="rId5"/>
            </p:custDataLst>
          </p:nvPr>
        </p:nvSpPr>
        <p:spPr>
          <a:xfrm rot="10800000">
            <a:off x="172720" y="2837349"/>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6"/>
            </p:custDataLst>
          </p:nvPr>
        </p:nvSpPr>
        <p:spPr>
          <a:xfrm>
            <a:off x="457200" y="1600200"/>
            <a:ext cx="4114800" cy="4525963"/>
          </a:xfrm>
        </p:spPr>
        <p:txBody>
          <a:bodyPr>
            <a:noAutofit/>
          </a:bodyPr>
          <a:lstStyle/>
          <a:p>
            <a:pPr marL="697230" indent="-514350">
              <a:spcBef>
                <a:spcPct val="20000"/>
              </a:spcBef>
              <a:buFont typeface="Wingdings 2" pitchFamily="18" charset="2"/>
              <a:buAutoNum type="arabicPeriod"/>
            </a:pPr>
            <a:r>
              <a:rPr lang="en-US" sz="3200" dirty="0" smtClean="0"/>
              <a:t>Truth</a:t>
            </a:r>
          </a:p>
          <a:p>
            <a:pPr marL="697230" indent="-514350">
              <a:spcBef>
                <a:spcPct val="20000"/>
              </a:spcBef>
              <a:buFont typeface="Wingdings 2" pitchFamily="18" charset="2"/>
              <a:buAutoNum type="arabicPeriod"/>
            </a:pPr>
            <a:r>
              <a:rPr lang="en-US" sz="3200" dirty="0" smtClean="0"/>
              <a:t>Truth</a:t>
            </a:r>
          </a:p>
          <a:p>
            <a:pPr marL="697230" indent="-514350">
              <a:spcBef>
                <a:spcPct val="20000"/>
              </a:spcBef>
              <a:buFont typeface="Wingdings 2" pitchFamily="18" charset="2"/>
              <a:buAutoNum type="arabicPeriod"/>
            </a:pPr>
            <a:r>
              <a:rPr lang="en-US" sz="3200" dirty="0" smtClean="0"/>
              <a:t>Lie</a:t>
            </a:r>
            <a:endParaRPr lang="en-US" sz="3200" dirty="0"/>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0"/>
            <a:ext cx="8229600" cy="1143000"/>
          </a:xfrm>
        </p:spPr>
        <p:txBody>
          <a:bodyPr/>
          <a:lstStyle/>
          <a:p>
            <a:r>
              <a:rPr lang="en-US" dirty="0" smtClean="0"/>
              <a:t>Student Five</a:t>
            </a:r>
            <a:endParaRPr lang="en-US" dirty="0"/>
          </a:p>
        </p:txBody>
      </p:sp>
      <p:graphicFrame>
        <p:nvGraphicFramePr>
          <p:cNvPr id="4" name="TPChart"/>
          <p:cNvGraphicFramePr>
            <a:graphicFrameLocks noChangeAspect="1"/>
          </p:cNvGraphicFramePr>
          <p:nvPr/>
        </p:nvGraphicFramePr>
        <p:xfrm>
          <a:off x="127000" y="1285875"/>
          <a:ext cx="7654925" cy="3454400"/>
        </p:xfrm>
        <a:graphic>
          <a:graphicData uri="http://schemas.openxmlformats.org/presentationml/2006/ole">
            <p:oleObj spid="_x0000_s36866" name="Chart" r:id="rId9" imgW="7620000" imgH="3419543" progId="MSGraph.Chart.8">
              <p:embed followColorScheme="full"/>
            </p:oleObj>
          </a:graphicData>
        </a:graphic>
      </p:graphicFrame>
      <p:grpSp>
        <p:nvGrpSpPr>
          <p:cNvPr id="7" name="AnswerNow"/>
          <p:cNvGrpSpPr/>
          <p:nvPr>
            <p:custDataLst>
              <p:tags r:id="rId3"/>
            </p:custDataLst>
          </p:nvPr>
        </p:nvGrpSpPr>
        <p:grpSpPr>
          <a:xfrm>
            <a:off x="3460750" y="6286500"/>
            <a:ext cx="2222500" cy="444500"/>
            <a:chOff x="3460750" y="6286500"/>
            <a:chExt cx="2222500" cy="444500"/>
          </a:xfrm>
        </p:grpSpPr>
        <p:sp>
          <p:nvSpPr>
            <p:cNvPr id="6" name="ANShape"/>
            <p:cNvSpPr/>
            <p:nvPr/>
          </p:nvSpPr>
          <p:spPr>
            <a:xfrm>
              <a:off x="3460750" y="6286500"/>
              <a:ext cx="2222500" cy="444500"/>
            </a:xfrm>
            <a:prstGeom prst="roundRect">
              <a:avLst/>
            </a:prstGeom>
            <a:gradFill flip="none" rotWithShape="1">
              <a:gsLst>
                <a:gs pos="0">
                  <a:srgbClr val="000000"/>
                </a:gs>
                <a:gs pos="39999">
                  <a:srgbClr val="0A128C"/>
                </a:gs>
                <a:gs pos="70000">
                  <a:srgbClr val="181CC7"/>
                </a:gs>
                <a:gs pos="88000">
                  <a:srgbClr val="7005D4"/>
                </a:gs>
                <a:gs pos="100000">
                  <a:srgbClr val="8C3D91"/>
                </a:gs>
              </a:gsLst>
              <a:lin ang="5400000" scaled="1"/>
              <a:tileRect/>
            </a:gra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NText"/>
            <p:cNvSpPr txBox="1"/>
            <p:nvPr/>
          </p:nvSpPr>
          <p:spPr>
            <a:xfrm>
              <a:off x="3460750" y="6286500"/>
              <a:ext cx="2222500" cy="444500"/>
            </a:xfrm>
            <a:prstGeom prst="rect">
              <a:avLst/>
            </a:prstGeom>
            <a:noFill/>
          </p:spPr>
          <p:txBody>
            <a:bodyPr vert="horz" rtlCol="0" anchor="ctr" anchorCtr="1">
              <a:noAutofit/>
            </a:bodyPr>
            <a:lstStyle/>
            <a:p>
              <a:pPr algn="ctr"/>
              <a:r>
                <a:rPr lang="en-US" sz="2400" b="1" smtClean="0">
                  <a:solidFill>
                    <a:srgbClr val="FFFFFF"/>
                  </a:solidFill>
                </a:rPr>
                <a:t>Answer Now</a:t>
              </a:r>
              <a:endParaRPr lang="en-US" sz="2400" b="1">
                <a:solidFill>
                  <a:srgbClr val="FFFFFF"/>
                </a:solidFill>
              </a:endParaRPr>
            </a:p>
          </p:txBody>
        </p:sp>
      </p:grpSp>
      <p:grpSp>
        <p:nvGrpSpPr>
          <p:cNvPr id="11" name="Countdown"/>
          <p:cNvGrpSpPr/>
          <p:nvPr>
            <p:custDataLst>
              <p:tags r:id="rId4"/>
            </p:custDataLst>
          </p:nvPr>
        </p:nvGrpSpPr>
        <p:grpSpPr>
          <a:xfrm>
            <a:off x="7747000" y="6096000"/>
            <a:ext cx="1270000" cy="635000"/>
            <a:chOff x="7683500" y="5842000"/>
            <a:chExt cx="1270000" cy="635000"/>
          </a:xfrm>
        </p:grpSpPr>
        <p:sp>
          <p:nvSpPr>
            <p:cNvPr id="9" name="CDCube"/>
            <p:cNvSpPr/>
            <p:nvPr/>
          </p:nvSpPr>
          <p:spPr>
            <a:xfrm>
              <a:off x="7683500" y="5842000"/>
              <a:ext cx="1270000" cy="635000"/>
            </a:xfrm>
            <a:prstGeom prst="cube">
              <a:avLst/>
            </a:prstGeom>
            <a:solidFill>
              <a:srgbClr val="3333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DText"/>
            <p:cNvSpPr txBox="1"/>
            <p:nvPr/>
          </p:nvSpPr>
          <p:spPr>
            <a:xfrm>
              <a:off x="7785100" y="6045200"/>
              <a:ext cx="889000" cy="381000"/>
            </a:xfrm>
            <a:prstGeom prst="rect">
              <a:avLst/>
            </a:prstGeom>
            <a:solidFill>
              <a:srgbClr val="800000">
                <a:alpha val="50000"/>
              </a:srgbClr>
            </a:solidFill>
            <a:ln>
              <a:solidFill>
                <a:srgbClr val="000000"/>
              </a:solidFill>
            </a:ln>
          </p:spPr>
          <p:txBody>
            <a:bodyPr vert="horz" rtlCol="0" anchor="ctr" anchorCtr="1">
              <a:noAutofit/>
            </a:bodyPr>
            <a:lstStyle/>
            <a:p>
              <a:pPr algn="ctr"/>
              <a:r>
                <a:rPr lang="en-US" sz="2400" b="1" smtClean="0">
                  <a:solidFill>
                    <a:srgbClr val="FF0000"/>
                  </a:solidFill>
                  <a:latin typeface="Tahoma"/>
                </a:rPr>
                <a:t>:10</a:t>
              </a:r>
              <a:endParaRPr lang="en-US" sz="2400" b="1">
                <a:solidFill>
                  <a:srgbClr val="FF0000"/>
                </a:solidFill>
                <a:latin typeface="Tahoma"/>
              </a:endParaRPr>
            </a:p>
          </p:txBody>
        </p:sp>
        <p:cxnSp>
          <p:nvCxnSpPr>
            <p:cNvPr id="10" name="CDLine"/>
            <p:cNvCxnSpPr/>
            <p:nvPr/>
          </p:nvCxnSpPr>
          <p:spPr>
            <a:xfrm>
              <a:off x="8001000" y="5943600"/>
              <a:ext cx="508000" cy="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3" name="TPAnswers"/>
          <p:cNvSpPr>
            <a:spLocks noGrp="1"/>
          </p:cNvSpPr>
          <p:nvPr>
            <p:ph type="body" idx="1"/>
            <p:custDataLst>
              <p:tags r:id="rId5"/>
            </p:custDataLst>
          </p:nvPr>
        </p:nvSpPr>
        <p:spPr>
          <a:xfrm>
            <a:off x="1397000" y="1142999"/>
            <a:ext cx="7366000" cy="5006340"/>
          </a:xfrm>
        </p:spPr>
        <p:txBody>
          <a:bodyPr tIns="127000" bIns="127000">
            <a:noAutofit/>
          </a:bodyPr>
          <a:lstStyle/>
          <a:p>
            <a:pPr marL="697230" indent="-514350">
              <a:spcBef>
                <a:spcPct val="0"/>
              </a:spcBef>
              <a:spcAft>
                <a:spcPct val="100000"/>
              </a:spcAft>
              <a:buFont typeface="Wingdings 2" pitchFamily="18" charset="2"/>
              <a:buAutoNum type="arabicPeriod"/>
            </a:pPr>
            <a:r>
              <a:rPr lang="en-US" sz="3200" dirty="0" smtClean="0"/>
              <a:t>Truth</a:t>
            </a:r>
          </a:p>
          <a:p>
            <a:pPr marL="697230" indent="-514350">
              <a:spcBef>
                <a:spcPct val="0"/>
              </a:spcBef>
              <a:spcAft>
                <a:spcPct val="100000"/>
              </a:spcAft>
              <a:buFont typeface="Wingdings 2" pitchFamily="18" charset="2"/>
              <a:buAutoNum type="arabicPeriod"/>
            </a:pPr>
            <a:r>
              <a:rPr lang="en-US" sz="3200" dirty="0" smtClean="0"/>
              <a:t>Lie</a:t>
            </a:r>
          </a:p>
          <a:p>
            <a:pPr marL="697230" indent="-514350">
              <a:spcBef>
                <a:spcPct val="0"/>
              </a:spcBef>
              <a:spcAft>
                <a:spcPct val="100000"/>
              </a:spcAft>
              <a:buFont typeface="Wingdings 2" pitchFamily="18" charset="2"/>
              <a:buAutoNum type="arabicPeriod"/>
            </a:pPr>
            <a:r>
              <a:rPr lang="en-US" sz="3200" dirty="0" smtClean="0"/>
              <a:t>Truth</a:t>
            </a:r>
            <a:endParaRPr lang="en-US" sz="3200" dirty="0"/>
          </a:p>
        </p:txBody>
      </p:sp>
      <p:sp>
        <p:nvSpPr>
          <p:cNvPr id="12" name="CorShape1"/>
          <p:cNvSpPr/>
          <p:nvPr>
            <p:custDataLst>
              <p:tags r:id="rId6"/>
            </p:custDataLst>
          </p:nvPr>
        </p:nvSpPr>
        <p:spPr>
          <a:xfrm>
            <a:off x="1163319" y="2342725"/>
            <a:ext cx="292100" cy="292100"/>
          </a:xfrm>
          <a:prstGeom prst="smileyFace">
            <a:avLst/>
          </a:prstGeom>
          <a:solidFill>
            <a:srgbClr val="FFFF00"/>
          </a:solidFill>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BoardTitle"/>
          <p:cNvSpPr>
            <a:spLocks noGrp="1"/>
          </p:cNvSpPr>
          <p:nvPr>
            <p:ph type="title"/>
          </p:nvPr>
        </p:nvSpPr>
        <p:spPr/>
        <p:txBody>
          <a:bodyPr/>
          <a:lstStyle/>
          <a:p>
            <a:r>
              <a:rPr lang="en-US" dirty="0" smtClean="0"/>
              <a:t>Let’s See Where We Stand</a:t>
            </a:r>
            <a:endParaRPr lang="en-US" dirty="0"/>
          </a:p>
        </p:txBody>
      </p:sp>
      <p:graphicFrame>
        <p:nvGraphicFramePr>
          <p:cNvPr id="4" name="Table 3"/>
          <p:cNvGraphicFramePr>
            <a:graphicFrameLocks noGrp="1"/>
          </p:cNvGraphicFramePr>
          <p:nvPr>
            <p:custDataLst>
              <p:tags r:id="rId2"/>
            </p:custDataLst>
          </p:nvPr>
        </p:nvGraphicFramePr>
        <p:xfrm>
          <a:off x="914400" y="1524000"/>
          <a:ext cx="7467600" cy="4572000"/>
        </p:xfrm>
        <a:graphic>
          <a:graphicData uri="http://schemas.openxmlformats.org/drawingml/2006/table">
            <a:tbl>
              <a:tblPr firstRow="1" bandRow="1">
                <a:tableStyleId>{5C22544A-7EE6-4342-B048-85BDC9FD1C3A}</a:tableStyleId>
              </a:tblPr>
              <a:tblGrid>
                <a:gridCol w="1066800"/>
                <a:gridCol w="2667000"/>
                <a:gridCol w="1066800"/>
                <a:gridCol w="2667000"/>
              </a:tblGrid>
              <a:tr h="317500">
                <a:tc>
                  <a:txBody>
                    <a:bodyPr/>
                    <a:lstStyle/>
                    <a:p>
                      <a:pPr algn="l"/>
                      <a:r>
                        <a:rPr lang="en-US" sz="2400" b="0" dirty="0" smtClean="0">
                          <a:solidFill>
                            <a:srgbClr val="000000"/>
                          </a:solidFill>
                        </a:rPr>
                        <a:t>0</a:t>
                      </a:r>
                      <a:endParaRPr lang="en-US" sz="2400" b="0" dirty="0">
                        <a:solidFill>
                          <a:srgbClr val="000000"/>
                        </a:solidFill>
                      </a:endParaRPr>
                    </a:p>
                  </a:txBody>
                  <a:tcPr>
                    <a:lnL w="12700" cmpd="sng">
                      <a:noFill/>
                    </a:lnL>
                    <a:lnR w="12700" cmpd="sng">
                      <a:noFill/>
                    </a:lnR>
                    <a:lnT w="12700" cmpd="sng">
                      <a:noFill/>
                    </a:lnT>
                    <a:lnB w="38100" cmpd="sng">
                      <a:noFill/>
                    </a:lnB>
                    <a:solidFill>
                      <a:srgbClr val="E9EDF4"/>
                    </a:solidFill>
                  </a:tcPr>
                </a:tc>
                <a:tc>
                  <a:txBody>
                    <a:bodyPr/>
                    <a:lstStyle/>
                    <a:p>
                      <a:pPr algn="l"/>
                      <a:r>
                        <a:rPr lang="en-US" sz="2400" b="0" smtClean="0">
                          <a:solidFill>
                            <a:srgbClr val="000000"/>
                          </a:solidFill>
                        </a:rPr>
                        <a:t>Participant 1</a:t>
                      </a:r>
                      <a:endParaRPr lang="en-US" sz="2400" b="0">
                        <a:solidFill>
                          <a:srgbClr val="000000"/>
                        </a:solidFill>
                      </a:endParaRPr>
                    </a:p>
                  </a:txBody>
                  <a:tcPr>
                    <a:lnL w="12700" cmpd="sng">
                      <a:noFill/>
                    </a:lnL>
                    <a:lnR w="12700" cmpd="sng">
                      <a:noFill/>
                    </a:lnR>
                    <a:lnT w="12700" cmpd="sng">
                      <a:noFill/>
                    </a:lnT>
                    <a:lnB w="38100" cmpd="sng">
                      <a:noFill/>
                    </a:lnB>
                    <a:solidFill>
                      <a:srgbClr val="E9EDF4"/>
                    </a:solidFill>
                  </a:tcPr>
                </a:tc>
                <a:tc>
                  <a:txBody>
                    <a:bodyPr/>
                    <a:lstStyle/>
                    <a:p>
                      <a:pPr algn="l"/>
                      <a:endParaRPr lang="en-US" sz="2400" b="0">
                        <a:solidFill>
                          <a:srgbClr val="000000"/>
                        </a:solidFill>
                      </a:endParaRPr>
                    </a:p>
                  </a:txBody>
                  <a:tcPr>
                    <a:lnL w="12700" cmpd="sng">
                      <a:noFill/>
                    </a:lnL>
                    <a:lnR w="12700" cmpd="sng">
                      <a:noFill/>
                    </a:lnR>
                    <a:lnT w="12700" cmpd="sng">
                      <a:noFill/>
                    </a:lnT>
                    <a:lnB w="38100" cmpd="sng">
                      <a:noFill/>
                    </a:lnB>
                    <a:solidFill>
                      <a:srgbClr val="E9EDF4"/>
                    </a:solidFill>
                  </a:tcPr>
                </a:tc>
                <a:tc>
                  <a:txBody>
                    <a:bodyPr/>
                    <a:lstStyle/>
                    <a:p>
                      <a:pPr algn="l"/>
                      <a:endParaRPr lang="en-US" sz="2400" b="0">
                        <a:solidFill>
                          <a:srgbClr val="000000"/>
                        </a:solidFill>
                      </a:endParaRPr>
                    </a:p>
                  </a:txBody>
                  <a:tcPr>
                    <a:lnL w="12700" cmpd="sng">
                      <a:noFill/>
                    </a:lnL>
                    <a:lnR w="12700" cmpd="sng">
                      <a:noFill/>
                    </a:lnR>
                    <a:lnT w="12700" cmpd="sng">
                      <a:noFill/>
                    </a:lnT>
                    <a:lnB w="38100" cmpd="sng">
                      <a:noFill/>
                    </a:lnB>
                    <a:solidFill>
                      <a:srgbClr val="E9EDF4"/>
                    </a:solidFill>
                  </a:tcPr>
                </a:tc>
              </a:tr>
              <a:tr h="317500">
                <a:tc>
                  <a:txBody>
                    <a:bodyPr/>
                    <a:lstStyle/>
                    <a:p>
                      <a:pPr algn="l"/>
                      <a:r>
                        <a:rPr lang="en-US" sz="2400" smtClean="0"/>
                        <a:t>0</a:t>
                      </a:r>
                      <a:endParaRPr lang="en-US" sz="2400"/>
                    </a:p>
                  </a:txBody>
                  <a:tcPr>
                    <a:lnL w="12700" cmpd="sng">
                      <a:noFill/>
                    </a:lnL>
                    <a:lnR w="12700" cmpd="sng">
                      <a:noFill/>
                    </a:lnR>
                    <a:lnT w="12700" cmpd="sng">
                      <a:noFill/>
                    </a:lnT>
                    <a:lnB w="38100" cmpd="sng">
                      <a:noFill/>
                    </a:lnB>
                  </a:tcPr>
                </a:tc>
                <a:tc>
                  <a:txBody>
                    <a:bodyPr/>
                    <a:lstStyle/>
                    <a:p>
                      <a:pPr algn="l"/>
                      <a:r>
                        <a:rPr lang="en-US" sz="2400" smtClean="0"/>
                        <a:t>Participant 2</a:t>
                      </a:r>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r>
              <a:tr h="317500">
                <a:tc>
                  <a:txBody>
                    <a:bodyPr/>
                    <a:lstStyle/>
                    <a:p>
                      <a:pPr algn="l"/>
                      <a:r>
                        <a:rPr lang="en-US" sz="2400" smtClean="0"/>
                        <a:t>0</a:t>
                      </a:r>
                      <a:endParaRPr lang="en-US" sz="2400"/>
                    </a:p>
                  </a:txBody>
                  <a:tcPr>
                    <a:lnL w="12700" cmpd="sng">
                      <a:noFill/>
                    </a:lnL>
                    <a:lnR w="12700" cmpd="sng">
                      <a:noFill/>
                    </a:lnR>
                    <a:lnT w="12700" cmpd="sng">
                      <a:noFill/>
                    </a:lnT>
                    <a:lnB w="38100" cmpd="sng">
                      <a:noFill/>
                    </a:lnB>
                  </a:tcPr>
                </a:tc>
                <a:tc>
                  <a:txBody>
                    <a:bodyPr/>
                    <a:lstStyle/>
                    <a:p>
                      <a:pPr algn="l"/>
                      <a:r>
                        <a:rPr lang="en-US" sz="2400" smtClean="0"/>
                        <a:t>Participant 3</a:t>
                      </a:r>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r>
              <a:tr h="317500">
                <a:tc>
                  <a:txBody>
                    <a:bodyPr/>
                    <a:lstStyle/>
                    <a:p>
                      <a:pPr algn="l"/>
                      <a:r>
                        <a:rPr lang="en-US" sz="2400" smtClean="0"/>
                        <a:t>0</a:t>
                      </a:r>
                      <a:endParaRPr lang="en-US" sz="2400"/>
                    </a:p>
                  </a:txBody>
                  <a:tcPr>
                    <a:lnL w="12700" cmpd="sng">
                      <a:noFill/>
                    </a:lnL>
                    <a:lnR w="12700" cmpd="sng">
                      <a:noFill/>
                    </a:lnR>
                    <a:lnT w="12700" cmpd="sng">
                      <a:noFill/>
                    </a:lnT>
                    <a:lnB w="38100" cmpd="sng">
                      <a:noFill/>
                    </a:lnB>
                  </a:tcPr>
                </a:tc>
                <a:tc>
                  <a:txBody>
                    <a:bodyPr/>
                    <a:lstStyle/>
                    <a:p>
                      <a:pPr algn="l"/>
                      <a:r>
                        <a:rPr lang="en-US" sz="2400" smtClean="0"/>
                        <a:t>Participant 4</a:t>
                      </a:r>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r>
              <a:tr h="317500">
                <a:tc>
                  <a:txBody>
                    <a:bodyPr/>
                    <a:lstStyle/>
                    <a:p>
                      <a:pPr algn="l"/>
                      <a:r>
                        <a:rPr lang="en-US" sz="2400" smtClean="0"/>
                        <a:t>0</a:t>
                      </a:r>
                      <a:endParaRPr lang="en-US" sz="2400"/>
                    </a:p>
                  </a:txBody>
                  <a:tcPr>
                    <a:lnL w="12700" cmpd="sng">
                      <a:noFill/>
                    </a:lnL>
                    <a:lnR w="12700" cmpd="sng">
                      <a:noFill/>
                    </a:lnR>
                    <a:lnT w="12700" cmpd="sng">
                      <a:noFill/>
                    </a:lnT>
                    <a:lnB w="38100" cmpd="sng">
                      <a:noFill/>
                    </a:lnB>
                  </a:tcPr>
                </a:tc>
                <a:tc>
                  <a:txBody>
                    <a:bodyPr/>
                    <a:lstStyle/>
                    <a:p>
                      <a:pPr algn="l"/>
                      <a:r>
                        <a:rPr lang="en-US" sz="2400" smtClean="0"/>
                        <a:t>Participant 5</a:t>
                      </a:r>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r>
              <a:tr h="317500">
                <a:tc>
                  <a:txBody>
                    <a:bodyPr/>
                    <a:lstStyle/>
                    <a:p>
                      <a:pPr algn="l"/>
                      <a:endParaRPr lang="en-US" sz="2400" dirty="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r>
              <a:tr h="317500">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r>
              <a:tr h="317500">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r>
              <a:tr h="317500">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r>
              <a:tr h="317500">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dirty="0"/>
                    </a:p>
                  </a:txBody>
                  <a:tcPr>
                    <a:lnL w="12700" cmpd="sng">
                      <a:noFill/>
                    </a:lnL>
                    <a:lnR w="12700" cmpd="sng">
                      <a:noFill/>
                    </a:lnR>
                    <a:lnT w="12700" cmpd="sng">
                      <a:noFill/>
                    </a:lnT>
                    <a:lnB w="38100" cmpd="sng">
                      <a:noFill/>
                    </a:lnB>
                  </a:tcPr>
                </a:tc>
              </a:tr>
            </a:tbl>
          </a:graphicData>
        </a:graphic>
      </p:graphicFrame>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Think about it</a:t>
            </a:r>
            <a:r>
              <a:rPr lang="en-US" dirty="0" smtClean="0"/>
              <a:t>…</a:t>
            </a:r>
            <a:endParaRPr lang="en-US" dirty="0"/>
          </a:p>
        </p:txBody>
      </p:sp>
      <p:sp>
        <p:nvSpPr>
          <p:cNvPr id="4" name="Rectangle 3"/>
          <p:cNvSpPr/>
          <p:nvPr/>
        </p:nvSpPr>
        <p:spPr>
          <a:xfrm>
            <a:off x="533400" y="1905000"/>
            <a:ext cx="8109912" cy="341632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What were you most </a:t>
            </a:r>
          </a:p>
          <a:p>
            <a:pPr algn="ct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surprised to find out </a:t>
            </a:r>
          </a:p>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about your classmates?</a:t>
            </a:r>
          </a:p>
          <a:p>
            <a:pPr algn="ct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Think of an example.</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z="3500" smtClean="0"/>
              <a:t>Instructor Notes</a:t>
            </a:r>
          </a:p>
        </p:txBody>
      </p:sp>
      <p:sp>
        <p:nvSpPr>
          <p:cNvPr id="3075" name="Rectangle 3"/>
          <p:cNvSpPr>
            <a:spLocks noGrp="1" noChangeArrowheads="1"/>
          </p:cNvSpPr>
          <p:nvPr>
            <p:ph idx="1"/>
          </p:nvPr>
        </p:nvSpPr>
        <p:spPr/>
        <p:txBody>
          <a:bodyPr/>
          <a:lstStyle/>
          <a:p>
            <a:pPr eaLnBrk="1" hangingPunct="1"/>
            <a:r>
              <a:rPr lang="en-US" sz="2000" dirty="0" smtClean="0"/>
              <a:t>Subject Area(s): ALL</a:t>
            </a:r>
          </a:p>
          <a:p>
            <a:pPr eaLnBrk="1" hangingPunct="1"/>
            <a:r>
              <a:rPr lang="en-US" sz="2000" dirty="0" smtClean="0"/>
              <a:t>Grade level: 3-12</a:t>
            </a:r>
          </a:p>
          <a:p>
            <a:pPr eaLnBrk="1" hangingPunct="1"/>
            <a:r>
              <a:rPr lang="en-US" sz="2000" dirty="0" smtClean="0"/>
              <a:t>Lesson Length: As little as one or longer depending on how you run the game.</a:t>
            </a:r>
          </a:p>
          <a:p>
            <a:pPr eaLnBrk="1" hangingPunct="1"/>
            <a:r>
              <a:rPr lang="en-US" sz="2000" dirty="0" smtClean="0"/>
              <a:t>Synopsis: This is an icebreaker activity to be used at the beginning of the school year. This will allow students to get to know one another and how to use the remote system.</a:t>
            </a:r>
          </a:p>
          <a:p>
            <a:pPr eaLnBrk="1" hangingPunct="1"/>
            <a:r>
              <a:rPr lang="en-US" sz="2000" dirty="0" smtClean="0"/>
              <a:t>Objective/goals: </a:t>
            </a:r>
          </a:p>
          <a:p>
            <a:pPr eaLnBrk="1" hangingPunct="1">
              <a:buNone/>
            </a:pPr>
            <a:r>
              <a:rPr lang="en-US" sz="2000" dirty="0" smtClean="0"/>
              <a:t>	- Students will write about their lives in order to introduce themselves to class.</a:t>
            </a:r>
          </a:p>
          <a:p>
            <a:pPr eaLnBrk="1" hangingPunct="1">
              <a:buNone/>
            </a:pPr>
            <a:r>
              <a:rPr lang="en-US" sz="2000" dirty="0" smtClean="0"/>
              <a:t>	- Students will learn how to use a Turning Point remote in order to play the class introduction game.</a:t>
            </a: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Grp="1" noChangeArrowheads="1"/>
          </p:cNvSpPr>
          <p:nvPr>
            <p:ph type="title"/>
          </p:nvPr>
        </p:nvSpPr>
        <p:spPr>
          <a:noFill/>
        </p:spPr>
        <p:txBody>
          <a:bodyPr/>
          <a:lstStyle/>
          <a:p>
            <a:pPr eaLnBrk="1" hangingPunct="1"/>
            <a:r>
              <a:rPr lang="en-US" sz="3500" smtClean="0"/>
              <a:t>Instructor Notes</a:t>
            </a:r>
          </a:p>
        </p:txBody>
      </p:sp>
      <p:sp>
        <p:nvSpPr>
          <p:cNvPr id="4098" name="Rectangle 3"/>
          <p:cNvSpPr>
            <a:spLocks noGrp="1" noChangeArrowheads="1"/>
          </p:cNvSpPr>
          <p:nvPr>
            <p:ph idx="1"/>
          </p:nvPr>
        </p:nvSpPr>
        <p:spPr>
          <a:xfrm>
            <a:off x="457200" y="1295400"/>
            <a:ext cx="8229600" cy="4830763"/>
          </a:xfrm>
        </p:spPr>
        <p:txBody>
          <a:bodyPr/>
          <a:lstStyle/>
          <a:p>
            <a:pPr>
              <a:lnSpc>
                <a:spcPct val="90000"/>
              </a:lnSpc>
            </a:pPr>
            <a:r>
              <a:rPr lang="en-US" sz="2000" dirty="0" smtClean="0"/>
              <a:t>Standards: </a:t>
            </a:r>
            <a:r>
              <a:rPr lang="en-US" sz="2000" i="1" dirty="0" smtClean="0"/>
              <a:t>MD Literacy 2.6.c Analyze the text and its information for reliability.</a:t>
            </a:r>
          </a:p>
          <a:p>
            <a:pPr eaLnBrk="1" hangingPunct="1">
              <a:lnSpc>
                <a:spcPct val="90000"/>
              </a:lnSpc>
            </a:pPr>
            <a:r>
              <a:rPr lang="en-US" sz="2000" dirty="0" smtClean="0"/>
              <a:t>Pre-requisite skills:</a:t>
            </a:r>
            <a:r>
              <a:rPr lang="en-US" sz="2000" i="1" dirty="0" smtClean="0"/>
              <a:t> None</a:t>
            </a:r>
          </a:p>
          <a:p>
            <a:pPr eaLnBrk="1" hangingPunct="1">
              <a:lnSpc>
                <a:spcPct val="90000"/>
              </a:lnSpc>
            </a:pPr>
            <a:r>
              <a:rPr lang="en-US" sz="2000" dirty="0" err="1" smtClean="0"/>
              <a:t>TurningPoint</a:t>
            </a:r>
            <a:r>
              <a:rPr lang="en-US" sz="2000" dirty="0" smtClean="0"/>
              <a:t> functions: </a:t>
            </a:r>
            <a:r>
              <a:rPr lang="en-US" sz="2000" i="1" dirty="0" smtClean="0"/>
              <a:t>standard question slides and participant leader board slides.</a:t>
            </a:r>
          </a:p>
          <a:p>
            <a:pPr eaLnBrk="1" hangingPunct="1">
              <a:lnSpc>
                <a:spcPct val="90000"/>
              </a:lnSpc>
            </a:pPr>
            <a:r>
              <a:rPr lang="en-US" sz="2000" dirty="0" smtClean="0"/>
              <a:t>Materials: </a:t>
            </a:r>
            <a:r>
              <a:rPr lang="en-US" sz="2000" i="1" dirty="0" smtClean="0"/>
              <a:t>Index cards</a:t>
            </a:r>
          </a:p>
          <a:p>
            <a:pPr eaLnBrk="1" hangingPunct="1">
              <a:lnSpc>
                <a:spcPct val="90000"/>
              </a:lnSpc>
            </a:pPr>
            <a:endParaRPr lang="en-US" sz="2000" i="1" dirty="0" smtClean="0"/>
          </a:p>
          <a:p>
            <a:pPr eaLnBrk="1" hangingPunct="1">
              <a:lnSpc>
                <a:spcPct val="90000"/>
              </a:lnSpc>
            </a:pPr>
            <a:endParaRPr lang="en-US" sz="2000" i="1" dirty="0" smtClean="0"/>
          </a:p>
          <a:p>
            <a:pPr eaLnBrk="1" hangingPunct="1">
              <a:lnSpc>
                <a:spcPct val="90000"/>
              </a:lnSpc>
            </a:pPr>
            <a:endParaRPr lang="en-US" sz="2000" i="1" dirty="0" smtClean="0"/>
          </a:p>
          <a:p>
            <a:pPr eaLnBrk="1" hangingPunct="1">
              <a:lnSpc>
                <a:spcPct val="90000"/>
              </a:lnSpc>
              <a:buFontTx/>
              <a:buNone/>
            </a:pPr>
            <a:r>
              <a:rPr lang="en-US" sz="2000" i="1" dirty="0" smtClean="0"/>
              <a:t>*Instructional delivery notes can be found in the notes section of the slide.</a:t>
            </a: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Warm-Up</a:t>
            </a:r>
            <a:endParaRPr lang="en-US" dirty="0"/>
          </a:p>
        </p:txBody>
      </p:sp>
      <p:sp>
        <p:nvSpPr>
          <p:cNvPr id="3" name="Content Placeholder 2"/>
          <p:cNvSpPr>
            <a:spLocks noGrp="1"/>
          </p:cNvSpPr>
          <p:nvPr>
            <p:ph idx="1"/>
          </p:nvPr>
        </p:nvSpPr>
        <p:spPr/>
        <p:txBody>
          <a:bodyPr/>
          <a:lstStyle/>
          <a:p>
            <a:r>
              <a:rPr lang="en-US" dirty="0" smtClean="0"/>
              <a:t>Put your full name at the top of the card.</a:t>
            </a:r>
          </a:p>
          <a:p>
            <a:r>
              <a:rPr lang="en-US" dirty="0" smtClean="0"/>
              <a:t>On your index card you are going to write three statements about yourself. Two of the statements have to be a true statement and one has to be a lie.</a:t>
            </a:r>
          </a:p>
          <a:p>
            <a:r>
              <a:rPr lang="en-US" dirty="0" smtClean="0"/>
              <a:t>Put a check mark by the statement that is a lie.</a:t>
            </a:r>
          </a:p>
          <a:p>
            <a:pPr>
              <a:buNone/>
            </a:pPr>
            <a:endParaRPr lang="en-US" dirty="0" smtClean="0"/>
          </a:p>
          <a:p>
            <a:r>
              <a:rPr lang="en-US" dirty="0" smtClean="0"/>
              <a:t>Flip your card over when you are done.</a:t>
            </a:r>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How the Remote Works</a:t>
            </a:r>
            <a:endParaRPr lang="en-US" dirty="0"/>
          </a:p>
        </p:txBody>
      </p:sp>
      <p:pic>
        <p:nvPicPr>
          <p:cNvPr id="18434" name="Picture 2" descr="http://www.turningtechnologies.com/images/lg_response_cards_RF.jpg"/>
          <p:cNvPicPr>
            <a:picLocks noChangeAspect="1" noChangeArrowheads="1"/>
          </p:cNvPicPr>
          <p:nvPr/>
        </p:nvPicPr>
        <p:blipFill>
          <a:blip r:embed="rId4"/>
          <a:srcRect/>
          <a:stretch>
            <a:fillRect/>
          </a:stretch>
        </p:blipFill>
        <p:spPr bwMode="auto">
          <a:xfrm>
            <a:off x="2286000" y="1447800"/>
            <a:ext cx="4724400" cy="5015630"/>
          </a:xfrm>
          <a:prstGeom prst="rect">
            <a:avLst/>
          </a:prstGeom>
          <a:noFill/>
        </p:spPr>
      </p:pic>
      <p:grpSp>
        <p:nvGrpSpPr>
          <p:cNvPr id="14" name="Group 13"/>
          <p:cNvGrpSpPr/>
          <p:nvPr/>
        </p:nvGrpSpPr>
        <p:grpSpPr>
          <a:xfrm>
            <a:off x="1295400" y="4191000"/>
            <a:ext cx="990600" cy="1066800"/>
            <a:chOff x="1066800" y="4114800"/>
            <a:chExt cx="1219200" cy="1143000"/>
          </a:xfrm>
        </p:grpSpPr>
        <p:sp>
          <p:nvSpPr>
            <p:cNvPr id="6" name="Rectangular Callout 5"/>
            <p:cNvSpPr/>
            <p:nvPr/>
          </p:nvSpPr>
          <p:spPr>
            <a:xfrm rot="16200000">
              <a:off x="1104900" y="4076700"/>
              <a:ext cx="1143000" cy="1219200"/>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447800" y="4267200"/>
              <a:ext cx="569387" cy="923330"/>
            </a:xfrm>
            <a:prstGeom prst="rect">
              <a:avLst/>
            </a:prstGeom>
            <a:noFill/>
          </p:spPr>
          <p:txBody>
            <a:bodyPr wrap="none" lIns="91440" tIns="45720" rIns="91440" bIns="45720">
              <a:spAutoFit/>
            </a:bodyPr>
            <a:lstStyle/>
            <a:p>
              <a:pPr algn="ctr"/>
              <a:r>
                <a:rPr lang="en-US"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a:t>
              </a:r>
              <a:endPar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grpSp>
        <p:nvGrpSpPr>
          <p:cNvPr id="15" name="Group 14"/>
          <p:cNvGrpSpPr/>
          <p:nvPr/>
        </p:nvGrpSpPr>
        <p:grpSpPr>
          <a:xfrm>
            <a:off x="3124200" y="2362200"/>
            <a:ext cx="990600" cy="990600"/>
            <a:chOff x="1066800" y="4114800"/>
            <a:chExt cx="1219200" cy="1143000"/>
          </a:xfrm>
        </p:grpSpPr>
        <p:sp>
          <p:nvSpPr>
            <p:cNvPr id="16" name="Rectangular Callout 15"/>
            <p:cNvSpPr/>
            <p:nvPr/>
          </p:nvSpPr>
          <p:spPr>
            <a:xfrm rot="16200000">
              <a:off x="1104900" y="4076700"/>
              <a:ext cx="1143000" cy="1219200"/>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441938" y="4202723"/>
              <a:ext cx="569388" cy="923330"/>
            </a:xfrm>
            <a:prstGeom prst="rect">
              <a:avLst/>
            </a:prstGeom>
            <a:noFill/>
          </p:spPr>
          <p:txBody>
            <a:bodyPr wrap="none" lIns="91440" tIns="45720" rIns="91440" bIns="45720">
              <a:spAutoFit/>
            </a:bodyPr>
            <a:lstStyle/>
            <a:p>
              <a:pPr algn="ctr"/>
              <a:r>
                <a:rPr lang="en-US" sz="5400" dirty="0">
                  <a:ln w="18415" cmpd="sng">
                    <a:solidFill>
                      <a:srgbClr val="FFFFFF"/>
                    </a:solidFill>
                    <a:prstDash val="solid"/>
                  </a:ln>
                  <a:solidFill>
                    <a:srgbClr val="FFFFFF"/>
                  </a:solidFill>
                  <a:effectLst>
                    <a:outerShdw blurRad="63500" dir="3600000" algn="tl" rotWithShape="0">
                      <a:srgbClr val="000000">
                        <a:alpha val="70000"/>
                      </a:srgbClr>
                    </a:outerShdw>
                  </a:effectLst>
                </a:rPr>
                <a:t>2</a:t>
              </a:r>
              <a:endPar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grpSp>
        <p:nvGrpSpPr>
          <p:cNvPr id="18" name="Group 17"/>
          <p:cNvGrpSpPr/>
          <p:nvPr/>
        </p:nvGrpSpPr>
        <p:grpSpPr>
          <a:xfrm rot="10478205">
            <a:off x="5987071" y="2729460"/>
            <a:ext cx="1056057" cy="979639"/>
            <a:chOff x="1066800" y="4114800"/>
            <a:chExt cx="1219200" cy="1143000"/>
          </a:xfrm>
        </p:grpSpPr>
        <p:sp>
          <p:nvSpPr>
            <p:cNvPr id="19" name="Rectangular Callout 18"/>
            <p:cNvSpPr/>
            <p:nvPr/>
          </p:nvSpPr>
          <p:spPr>
            <a:xfrm rot="16200000">
              <a:off x="1104900" y="4076700"/>
              <a:ext cx="1143000" cy="1219200"/>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rot="10678921">
              <a:off x="1447799" y="4267200"/>
              <a:ext cx="569388" cy="923330"/>
            </a:xfrm>
            <a:prstGeom prst="rect">
              <a:avLst/>
            </a:prstGeom>
            <a:noFill/>
          </p:spPr>
          <p:txBody>
            <a:bodyPr wrap="none" lIns="91440" tIns="45720" rIns="91440" bIns="45720">
              <a:spAutoFit/>
            </a:bodyPr>
            <a:lstStyle/>
            <a:p>
              <a:pPr algn="ctr"/>
              <a:r>
                <a:rPr lang="en-US" sz="5400" dirty="0">
                  <a:ln w="18415" cmpd="sng">
                    <a:solidFill>
                      <a:srgbClr val="FFFFFF"/>
                    </a:solidFill>
                    <a:prstDash val="solid"/>
                  </a:ln>
                  <a:solidFill>
                    <a:srgbClr val="FFFFFF"/>
                  </a:solidFill>
                  <a:effectLst>
                    <a:outerShdw blurRad="63500" dir="3600000" algn="tl" rotWithShape="0">
                      <a:srgbClr val="000000">
                        <a:alpha val="70000"/>
                      </a:srgbClr>
                    </a:outerShdw>
                  </a:effectLst>
                </a:rPr>
                <a:t>3</a:t>
              </a:r>
              <a:endPar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grpSp>
        <p:nvGrpSpPr>
          <p:cNvPr id="21" name="Group 20"/>
          <p:cNvGrpSpPr/>
          <p:nvPr/>
        </p:nvGrpSpPr>
        <p:grpSpPr>
          <a:xfrm rot="18757017">
            <a:off x="3498049" y="4981721"/>
            <a:ext cx="928702" cy="1009355"/>
            <a:chOff x="1066800" y="4114800"/>
            <a:chExt cx="1219200" cy="1143000"/>
          </a:xfrm>
        </p:grpSpPr>
        <p:sp>
          <p:nvSpPr>
            <p:cNvPr id="22" name="Rectangular Callout 21"/>
            <p:cNvSpPr/>
            <p:nvPr/>
          </p:nvSpPr>
          <p:spPr>
            <a:xfrm rot="16200000">
              <a:off x="1104900" y="4076700"/>
              <a:ext cx="1143000" cy="1219200"/>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rot="1870075">
              <a:off x="1338671" y="4163580"/>
              <a:ext cx="722800" cy="1045585"/>
            </a:xfrm>
            <a:prstGeom prst="rect">
              <a:avLst/>
            </a:prstGeom>
            <a:noFill/>
          </p:spPr>
          <p:txBody>
            <a:bodyPr wrap="square" lIns="91440" tIns="45720" rIns="91440" bIns="45720">
              <a:spAutoFit/>
            </a:bodyPr>
            <a:lstStyle/>
            <a:p>
              <a:pPr algn="ctr"/>
              <a:r>
                <a:rPr lang="en-US" sz="5400" dirty="0">
                  <a:ln w="18415" cmpd="sng">
                    <a:solidFill>
                      <a:srgbClr val="FFFFFF"/>
                    </a:solidFill>
                    <a:prstDash val="solid"/>
                  </a:ln>
                  <a:solidFill>
                    <a:srgbClr val="FFFFFF"/>
                  </a:solidFill>
                  <a:effectLst>
                    <a:outerShdw blurRad="63500" dir="3600000" algn="tl" rotWithShape="0">
                      <a:srgbClr val="000000">
                        <a:alpha val="70000"/>
                      </a:srgbClr>
                    </a:outerShdw>
                  </a:effectLst>
                </a:rPr>
                <a:t>4</a:t>
              </a:r>
              <a:endPar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a:xfrm>
            <a:off x="762000" y="1600200"/>
            <a:ext cx="7772400" cy="2727960"/>
          </a:xfrm>
        </p:spPr>
        <p:txBody>
          <a:bodyPr/>
          <a:lstStyle/>
          <a:p>
            <a:pPr eaLnBrk="1" hangingPunct="1"/>
            <a:r>
              <a:rPr lang="en-US" dirty="0" smtClean="0"/>
              <a:t>Let’s Play</a:t>
            </a:r>
            <a:br>
              <a:rPr lang="en-US" dirty="0" smtClean="0"/>
            </a:br>
            <a:r>
              <a:rPr lang="en-US" dirty="0" smtClean="0"/>
              <a:t>2 Truths and a Lie</a:t>
            </a:r>
          </a:p>
        </p:txBody>
      </p:sp>
      <p:sp>
        <p:nvSpPr>
          <p:cNvPr id="2051" name="Rectangle 5"/>
          <p:cNvSpPr>
            <a:spLocks noGrp="1" noChangeArrowheads="1"/>
          </p:cNvSpPr>
          <p:nvPr>
            <p:ph type="subTitle" idx="1"/>
          </p:nvPr>
        </p:nvSpPr>
        <p:spPr>
          <a:xfrm>
            <a:off x="838200" y="4114800"/>
            <a:ext cx="7772400" cy="1508760"/>
          </a:xfrm>
        </p:spPr>
        <p:txBody>
          <a:bodyPr/>
          <a:lstStyle/>
          <a:p>
            <a:pPr eaLnBrk="1" hangingPunct="1"/>
            <a:r>
              <a:rPr smtClean="0"/>
              <a:t>On your remote press Go, 4, 1, Go </a:t>
            </a:r>
          </a:p>
          <a:p>
            <a:pPr eaLnBrk="1" hangingPunct="1"/>
            <a:r>
              <a:rPr smtClean="0"/>
              <a:t>to get a green light.</a:t>
            </a:r>
          </a:p>
          <a:p>
            <a:pPr eaLnBrk="1" hangingPunct="1"/>
            <a:endParaRPr lang="en-US" dirty="0" smtClean="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p:spPr>
        <p:txBody>
          <a:bodyPr/>
          <a:lstStyle/>
          <a:p>
            <a:r>
              <a:rPr lang="en-US" dirty="0" smtClean="0"/>
              <a:t>Student One</a:t>
            </a:r>
            <a:endParaRPr lang="en-US" dirty="0"/>
          </a:p>
        </p:txBody>
      </p:sp>
      <p:graphicFrame>
        <p:nvGraphicFramePr>
          <p:cNvPr id="4" name="TPChart"/>
          <p:cNvGraphicFramePr>
            <a:graphicFrameLocks noChangeAspect="1"/>
          </p:cNvGraphicFramePr>
          <p:nvPr/>
        </p:nvGraphicFramePr>
        <p:xfrm>
          <a:off x="4191000" y="1295400"/>
          <a:ext cx="4572000" cy="5143500"/>
        </p:xfrm>
        <a:graphic>
          <a:graphicData uri="http://schemas.openxmlformats.org/presentationml/2006/ole">
            <p:oleObj spid="_x0000_s32770" name="Chart" r:id="rId9" imgW="4572000" imgH="5143500" progId="MSGraph.Chart.8">
              <p:embed followColorScheme="full"/>
            </p:oleObj>
          </a:graphicData>
        </a:graphic>
      </p:graphicFrame>
      <p:grpSp>
        <p:nvGrpSpPr>
          <p:cNvPr id="7" name="AnswerNow"/>
          <p:cNvGrpSpPr/>
          <p:nvPr>
            <p:custDataLst>
              <p:tags r:id="rId3"/>
            </p:custDataLst>
          </p:nvPr>
        </p:nvGrpSpPr>
        <p:grpSpPr>
          <a:xfrm>
            <a:off x="3460750" y="6286500"/>
            <a:ext cx="2222500" cy="444500"/>
            <a:chOff x="3460750" y="6286500"/>
            <a:chExt cx="2222500" cy="444500"/>
          </a:xfrm>
        </p:grpSpPr>
        <p:sp>
          <p:nvSpPr>
            <p:cNvPr id="6" name="ANShape"/>
            <p:cNvSpPr/>
            <p:nvPr/>
          </p:nvSpPr>
          <p:spPr>
            <a:xfrm>
              <a:off x="3460750" y="6286500"/>
              <a:ext cx="2222500" cy="444500"/>
            </a:xfrm>
            <a:prstGeom prst="roundRect">
              <a:avLst/>
            </a:prstGeom>
            <a:gradFill flip="none" rotWithShape="1">
              <a:gsLst>
                <a:gs pos="0">
                  <a:srgbClr val="000000"/>
                </a:gs>
                <a:gs pos="39999">
                  <a:srgbClr val="0A128C"/>
                </a:gs>
                <a:gs pos="70000">
                  <a:srgbClr val="181CC7"/>
                </a:gs>
                <a:gs pos="88000">
                  <a:srgbClr val="7005D4"/>
                </a:gs>
                <a:gs pos="100000">
                  <a:srgbClr val="8C3D91"/>
                </a:gs>
              </a:gsLst>
              <a:lin ang="5400000" scaled="1"/>
              <a:tileRect/>
            </a:gra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NText"/>
            <p:cNvSpPr txBox="1"/>
            <p:nvPr/>
          </p:nvSpPr>
          <p:spPr>
            <a:xfrm>
              <a:off x="3460750" y="6286500"/>
              <a:ext cx="2222500" cy="444500"/>
            </a:xfrm>
            <a:prstGeom prst="rect">
              <a:avLst/>
            </a:prstGeom>
            <a:noFill/>
          </p:spPr>
          <p:txBody>
            <a:bodyPr vert="horz" rtlCol="0" anchor="ctr" anchorCtr="1">
              <a:noAutofit/>
            </a:bodyPr>
            <a:lstStyle/>
            <a:p>
              <a:pPr algn="ctr"/>
              <a:r>
                <a:rPr lang="en-US" sz="2400" b="1" smtClean="0">
                  <a:solidFill>
                    <a:srgbClr val="FFFFFF"/>
                  </a:solidFill>
                </a:rPr>
                <a:t>Answer Now</a:t>
              </a:r>
              <a:endParaRPr lang="en-US" sz="2400" b="1">
                <a:solidFill>
                  <a:srgbClr val="FFFFFF"/>
                </a:solidFill>
              </a:endParaRPr>
            </a:p>
          </p:txBody>
        </p:sp>
      </p:grpSp>
      <p:grpSp>
        <p:nvGrpSpPr>
          <p:cNvPr id="11" name="Countdown"/>
          <p:cNvGrpSpPr/>
          <p:nvPr>
            <p:custDataLst>
              <p:tags r:id="rId4"/>
            </p:custDataLst>
          </p:nvPr>
        </p:nvGrpSpPr>
        <p:grpSpPr>
          <a:xfrm>
            <a:off x="7747000" y="6096000"/>
            <a:ext cx="1270000" cy="635000"/>
            <a:chOff x="7683500" y="5842000"/>
            <a:chExt cx="1270000" cy="635000"/>
          </a:xfrm>
        </p:grpSpPr>
        <p:sp>
          <p:nvSpPr>
            <p:cNvPr id="9" name="CDCube"/>
            <p:cNvSpPr/>
            <p:nvPr/>
          </p:nvSpPr>
          <p:spPr>
            <a:xfrm>
              <a:off x="7683500" y="5842000"/>
              <a:ext cx="1270000" cy="635000"/>
            </a:xfrm>
            <a:prstGeom prst="cube">
              <a:avLst/>
            </a:prstGeom>
            <a:solidFill>
              <a:srgbClr val="3333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DText"/>
            <p:cNvSpPr txBox="1"/>
            <p:nvPr/>
          </p:nvSpPr>
          <p:spPr>
            <a:xfrm>
              <a:off x="7785100" y="6045200"/>
              <a:ext cx="889000" cy="381000"/>
            </a:xfrm>
            <a:prstGeom prst="rect">
              <a:avLst/>
            </a:prstGeom>
            <a:solidFill>
              <a:srgbClr val="800000">
                <a:alpha val="50000"/>
              </a:srgbClr>
            </a:solidFill>
            <a:ln>
              <a:solidFill>
                <a:srgbClr val="000000"/>
              </a:solidFill>
            </a:ln>
          </p:spPr>
          <p:txBody>
            <a:bodyPr vert="horz" rtlCol="0" anchor="ctr" anchorCtr="1">
              <a:noAutofit/>
            </a:bodyPr>
            <a:lstStyle/>
            <a:p>
              <a:pPr algn="ctr"/>
              <a:r>
                <a:rPr lang="en-US" sz="2400" b="1" smtClean="0">
                  <a:solidFill>
                    <a:srgbClr val="FF0000"/>
                  </a:solidFill>
                  <a:latin typeface="Tahoma"/>
                </a:rPr>
                <a:t>:10</a:t>
              </a:r>
              <a:endParaRPr lang="en-US" sz="2400" b="1">
                <a:solidFill>
                  <a:srgbClr val="FF0000"/>
                </a:solidFill>
                <a:latin typeface="Tahoma"/>
              </a:endParaRPr>
            </a:p>
          </p:txBody>
        </p:sp>
        <p:cxnSp>
          <p:nvCxnSpPr>
            <p:cNvPr id="10" name="CDLine"/>
            <p:cNvCxnSpPr/>
            <p:nvPr/>
          </p:nvCxnSpPr>
          <p:spPr>
            <a:xfrm>
              <a:off x="8001000" y="5943600"/>
              <a:ext cx="508000" cy="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3" name="TPAnswers"/>
          <p:cNvSpPr>
            <a:spLocks noGrp="1"/>
          </p:cNvSpPr>
          <p:nvPr>
            <p:ph type="body" idx="1"/>
            <p:custDataLst>
              <p:tags r:id="rId5"/>
            </p:custDataLst>
          </p:nvPr>
        </p:nvSpPr>
        <p:spPr>
          <a:xfrm>
            <a:off x="685800" y="1600200"/>
            <a:ext cx="4114800" cy="4525963"/>
          </a:xfrm>
        </p:spPr>
        <p:txBody>
          <a:bodyPr>
            <a:noAutofit/>
          </a:bodyPr>
          <a:lstStyle/>
          <a:p>
            <a:pPr marL="697230" indent="-514350">
              <a:spcBef>
                <a:spcPct val="20000"/>
              </a:spcBef>
              <a:buFont typeface="Wingdings 2" pitchFamily="18" charset="2"/>
              <a:buAutoNum type="arabicPeriod"/>
            </a:pPr>
            <a:r>
              <a:rPr lang="en-US" sz="3200" dirty="0" smtClean="0"/>
              <a:t>Truth</a:t>
            </a:r>
          </a:p>
          <a:p>
            <a:pPr marL="697230" indent="-514350">
              <a:spcBef>
                <a:spcPct val="20000"/>
              </a:spcBef>
              <a:buFont typeface="Wingdings 2" pitchFamily="18" charset="2"/>
              <a:buAutoNum type="arabicPeriod"/>
            </a:pPr>
            <a:r>
              <a:rPr lang="en-US" sz="3200" dirty="0" smtClean="0"/>
              <a:t>Lie</a:t>
            </a:r>
          </a:p>
          <a:p>
            <a:pPr marL="697230" indent="-514350">
              <a:spcBef>
                <a:spcPct val="20000"/>
              </a:spcBef>
              <a:buFont typeface="Wingdings 2" pitchFamily="18" charset="2"/>
              <a:buAutoNum type="arabicPeriod"/>
            </a:pPr>
            <a:r>
              <a:rPr lang="en-US" sz="3200" dirty="0" smtClean="0"/>
              <a:t>Truth</a:t>
            </a:r>
            <a:endParaRPr lang="en-US" sz="3200" dirty="0"/>
          </a:p>
        </p:txBody>
      </p:sp>
      <p:sp>
        <p:nvSpPr>
          <p:cNvPr id="13" name="CorShape1"/>
          <p:cNvSpPr/>
          <p:nvPr>
            <p:custDataLst>
              <p:tags r:id="rId6"/>
            </p:custDataLst>
          </p:nvPr>
        </p:nvSpPr>
        <p:spPr>
          <a:xfrm>
            <a:off x="401320" y="2252133"/>
            <a:ext cx="355599" cy="355600"/>
          </a:xfrm>
          <a:prstGeom prst="rightArrow">
            <a:avLst>
              <a:gd name="adj1" fmla="val 49190"/>
              <a:gd name="adj2" fmla="val 28010"/>
            </a:avLst>
          </a:prstGeom>
          <a:gradFill flip="none" rotWithShape="1">
            <a:gsLst>
              <a:gs pos="0">
                <a:srgbClr val="008000"/>
              </a:gs>
              <a:gs pos="100000">
                <a:srgbClr val="FFFFFF"/>
              </a:gs>
            </a:gsLst>
            <a:lin ang="10800000" scaled="1"/>
            <a:tileRect/>
          </a:gra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p:spPr>
        <p:txBody>
          <a:bodyPr/>
          <a:lstStyle/>
          <a:p>
            <a:r>
              <a:rPr lang="en-US" dirty="0" smtClean="0"/>
              <a:t>Student Two</a:t>
            </a:r>
            <a:endParaRPr lang="en-US" dirty="0"/>
          </a:p>
        </p:txBody>
      </p:sp>
      <p:graphicFrame>
        <p:nvGraphicFramePr>
          <p:cNvPr id="4" name="TPChart"/>
          <p:cNvGraphicFramePr>
            <a:graphicFrameLocks noChangeAspect="1"/>
          </p:cNvGraphicFramePr>
          <p:nvPr/>
        </p:nvGraphicFramePr>
        <p:xfrm>
          <a:off x="127000" y="1422400"/>
          <a:ext cx="9144000" cy="2047875"/>
        </p:xfrm>
        <a:graphic>
          <a:graphicData uri="http://schemas.openxmlformats.org/presentationml/2006/ole">
            <p:oleObj spid="_x0000_s33794" name="Chart" r:id="rId9" imgW="9144000" imgH="2047943" progId="MSGraph.Chart.8">
              <p:embed followColorScheme="full"/>
            </p:oleObj>
          </a:graphicData>
        </a:graphic>
      </p:graphicFrame>
      <p:grpSp>
        <p:nvGrpSpPr>
          <p:cNvPr id="7" name="AnswerNow"/>
          <p:cNvGrpSpPr/>
          <p:nvPr>
            <p:custDataLst>
              <p:tags r:id="rId3"/>
            </p:custDataLst>
          </p:nvPr>
        </p:nvGrpSpPr>
        <p:grpSpPr>
          <a:xfrm>
            <a:off x="3460750" y="6286500"/>
            <a:ext cx="2222500" cy="444500"/>
            <a:chOff x="3460750" y="6286500"/>
            <a:chExt cx="2222500" cy="444500"/>
          </a:xfrm>
        </p:grpSpPr>
        <p:sp>
          <p:nvSpPr>
            <p:cNvPr id="6" name="ANShape"/>
            <p:cNvSpPr/>
            <p:nvPr/>
          </p:nvSpPr>
          <p:spPr>
            <a:xfrm>
              <a:off x="3460750" y="6286500"/>
              <a:ext cx="2222500" cy="444500"/>
            </a:xfrm>
            <a:prstGeom prst="roundRect">
              <a:avLst/>
            </a:prstGeom>
            <a:gradFill flip="none" rotWithShape="1">
              <a:gsLst>
                <a:gs pos="0">
                  <a:srgbClr val="000000"/>
                </a:gs>
                <a:gs pos="39999">
                  <a:srgbClr val="0A128C"/>
                </a:gs>
                <a:gs pos="70000">
                  <a:srgbClr val="181CC7"/>
                </a:gs>
                <a:gs pos="88000">
                  <a:srgbClr val="7005D4"/>
                </a:gs>
                <a:gs pos="100000">
                  <a:srgbClr val="8C3D91"/>
                </a:gs>
              </a:gsLst>
              <a:lin ang="5400000" scaled="1"/>
              <a:tileRect/>
            </a:gra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NText"/>
            <p:cNvSpPr txBox="1"/>
            <p:nvPr/>
          </p:nvSpPr>
          <p:spPr>
            <a:xfrm>
              <a:off x="3460750" y="6286500"/>
              <a:ext cx="2222500" cy="444500"/>
            </a:xfrm>
            <a:prstGeom prst="rect">
              <a:avLst/>
            </a:prstGeom>
            <a:noFill/>
          </p:spPr>
          <p:txBody>
            <a:bodyPr vert="horz" rtlCol="0" anchor="ctr" anchorCtr="1">
              <a:noAutofit/>
            </a:bodyPr>
            <a:lstStyle/>
            <a:p>
              <a:pPr algn="ctr"/>
              <a:r>
                <a:rPr lang="en-US" sz="2400" b="1" smtClean="0">
                  <a:solidFill>
                    <a:srgbClr val="FFFFFF"/>
                  </a:solidFill>
                </a:rPr>
                <a:t>Answer Now</a:t>
              </a:r>
              <a:endParaRPr lang="en-US" sz="2400" b="1">
                <a:solidFill>
                  <a:srgbClr val="FFFFFF"/>
                </a:solidFill>
              </a:endParaRPr>
            </a:p>
          </p:txBody>
        </p:sp>
      </p:grpSp>
      <p:grpSp>
        <p:nvGrpSpPr>
          <p:cNvPr id="11" name="Countdown"/>
          <p:cNvGrpSpPr/>
          <p:nvPr>
            <p:custDataLst>
              <p:tags r:id="rId4"/>
            </p:custDataLst>
          </p:nvPr>
        </p:nvGrpSpPr>
        <p:grpSpPr>
          <a:xfrm>
            <a:off x="7747000" y="6096000"/>
            <a:ext cx="1270000" cy="635000"/>
            <a:chOff x="7683500" y="5842000"/>
            <a:chExt cx="1270000" cy="635000"/>
          </a:xfrm>
        </p:grpSpPr>
        <p:sp>
          <p:nvSpPr>
            <p:cNvPr id="9" name="CDCube"/>
            <p:cNvSpPr/>
            <p:nvPr/>
          </p:nvSpPr>
          <p:spPr>
            <a:xfrm>
              <a:off x="7683500" y="5842000"/>
              <a:ext cx="1270000" cy="635000"/>
            </a:xfrm>
            <a:prstGeom prst="cube">
              <a:avLst/>
            </a:prstGeom>
            <a:solidFill>
              <a:srgbClr val="3333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DText"/>
            <p:cNvSpPr txBox="1"/>
            <p:nvPr/>
          </p:nvSpPr>
          <p:spPr>
            <a:xfrm>
              <a:off x="7785100" y="6045200"/>
              <a:ext cx="889000" cy="381000"/>
            </a:xfrm>
            <a:prstGeom prst="rect">
              <a:avLst/>
            </a:prstGeom>
            <a:solidFill>
              <a:srgbClr val="800000">
                <a:alpha val="50000"/>
              </a:srgbClr>
            </a:solidFill>
            <a:ln>
              <a:solidFill>
                <a:srgbClr val="000000"/>
              </a:solidFill>
            </a:ln>
          </p:spPr>
          <p:txBody>
            <a:bodyPr vert="horz" rtlCol="0" anchor="ctr" anchorCtr="1">
              <a:noAutofit/>
            </a:bodyPr>
            <a:lstStyle/>
            <a:p>
              <a:pPr algn="ctr"/>
              <a:r>
                <a:rPr lang="en-US" sz="2400" b="1" smtClean="0">
                  <a:solidFill>
                    <a:srgbClr val="FF0000"/>
                  </a:solidFill>
                  <a:latin typeface="Tahoma"/>
                </a:rPr>
                <a:t>:10</a:t>
              </a:r>
              <a:endParaRPr lang="en-US" sz="2400" b="1">
                <a:solidFill>
                  <a:srgbClr val="FF0000"/>
                </a:solidFill>
                <a:latin typeface="Tahoma"/>
              </a:endParaRPr>
            </a:p>
          </p:txBody>
        </p:sp>
        <p:cxnSp>
          <p:nvCxnSpPr>
            <p:cNvPr id="10" name="CDLine"/>
            <p:cNvCxnSpPr/>
            <p:nvPr/>
          </p:nvCxnSpPr>
          <p:spPr>
            <a:xfrm>
              <a:off x="8001000" y="5943600"/>
              <a:ext cx="508000" cy="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3" name="TPAnswers"/>
          <p:cNvSpPr>
            <a:spLocks noGrp="1"/>
          </p:cNvSpPr>
          <p:nvPr>
            <p:ph type="body" idx="1"/>
            <p:custDataLst>
              <p:tags r:id="rId5"/>
            </p:custDataLst>
          </p:nvPr>
        </p:nvSpPr>
        <p:spPr>
          <a:xfrm>
            <a:off x="1397000" y="1600200"/>
            <a:ext cx="8229600" cy="4525962"/>
          </a:xfrm>
        </p:spPr>
        <p:txBody>
          <a:bodyPr tIns="45719" bIns="45719">
            <a:noAutofit/>
          </a:bodyPr>
          <a:lstStyle/>
          <a:p>
            <a:pPr marL="697230" indent="-514350">
              <a:spcBef>
                <a:spcPct val="20000"/>
              </a:spcBef>
              <a:buFont typeface="Wingdings 2" pitchFamily="18" charset="2"/>
              <a:buAutoNum type="arabicPeriod"/>
            </a:pPr>
            <a:r>
              <a:rPr lang="en-US" sz="3200" dirty="0" smtClean="0"/>
              <a:t>Lie</a:t>
            </a:r>
          </a:p>
          <a:p>
            <a:pPr marL="697230" indent="-514350">
              <a:spcBef>
                <a:spcPct val="20000"/>
              </a:spcBef>
              <a:buFont typeface="Wingdings 2" pitchFamily="18" charset="2"/>
              <a:buAutoNum type="arabicPeriod"/>
            </a:pPr>
            <a:r>
              <a:rPr lang="en-US" sz="3200" dirty="0" smtClean="0"/>
              <a:t>Truth</a:t>
            </a:r>
          </a:p>
          <a:p>
            <a:pPr marL="697230" indent="-514350">
              <a:spcBef>
                <a:spcPct val="20000"/>
              </a:spcBef>
              <a:buFont typeface="Wingdings 2" pitchFamily="18" charset="2"/>
              <a:buAutoNum type="arabicPeriod"/>
            </a:pPr>
            <a:r>
              <a:rPr lang="en-US" sz="3200" dirty="0" smtClean="0"/>
              <a:t>Truth</a:t>
            </a:r>
            <a:endParaRPr lang="en-US" sz="3200" dirty="0"/>
          </a:p>
        </p:txBody>
      </p:sp>
      <p:sp>
        <p:nvSpPr>
          <p:cNvPr id="12" name="CorShape1"/>
          <p:cNvSpPr/>
          <p:nvPr>
            <p:custDataLst>
              <p:tags r:id="rId6"/>
            </p:custDataLst>
          </p:nvPr>
        </p:nvSpPr>
        <p:spPr>
          <a:xfrm rot="10800000">
            <a:off x="1112519" y="1764452"/>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BoardTitle"/>
          <p:cNvSpPr>
            <a:spLocks noGrp="1"/>
          </p:cNvSpPr>
          <p:nvPr>
            <p:ph type="title"/>
          </p:nvPr>
        </p:nvSpPr>
        <p:spPr/>
        <p:txBody>
          <a:bodyPr/>
          <a:lstStyle/>
          <a:p>
            <a:r>
              <a:rPr lang="en-US" dirty="0" smtClean="0"/>
              <a:t>Who is in the lead?</a:t>
            </a:r>
            <a:endParaRPr lang="en-US" dirty="0"/>
          </a:p>
        </p:txBody>
      </p:sp>
      <p:graphicFrame>
        <p:nvGraphicFramePr>
          <p:cNvPr id="4" name="Table 3"/>
          <p:cNvGraphicFramePr>
            <a:graphicFrameLocks noGrp="1"/>
          </p:cNvGraphicFramePr>
          <p:nvPr>
            <p:custDataLst>
              <p:tags r:id="rId2"/>
            </p:custDataLst>
          </p:nvPr>
        </p:nvGraphicFramePr>
        <p:xfrm>
          <a:off x="533400" y="1524000"/>
          <a:ext cx="8153400" cy="4572000"/>
        </p:xfrm>
        <a:graphic>
          <a:graphicData uri="http://schemas.openxmlformats.org/drawingml/2006/table">
            <a:tbl>
              <a:tblPr firstRow="1" bandRow="1">
                <a:tableStyleId>{5C22544A-7EE6-4342-B048-85BDC9FD1C3A}</a:tableStyleId>
              </a:tblPr>
              <a:tblGrid>
                <a:gridCol w="1164772"/>
                <a:gridCol w="2911928"/>
                <a:gridCol w="1164772"/>
                <a:gridCol w="2911928"/>
              </a:tblGrid>
              <a:tr h="317500">
                <a:tc>
                  <a:txBody>
                    <a:bodyPr/>
                    <a:lstStyle/>
                    <a:p>
                      <a:pPr algn="l"/>
                      <a:r>
                        <a:rPr lang="en-US" sz="2400" b="0" dirty="0" smtClean="0">
                          <a:solidFill>
                            <a:srgbClr val="000000"/>
                          </a:solidFill>
                        </a:rPr>
                        <a:t>0</a:t>
                      </a:r>
                      <a:endParaRPr lang="en-US" sz="2400" b="0" dirty="0">
                        <a:solidFill>
                          <a:srgbClr val="000000"/>
                        </a:solidFill>
                      </a:endParaRPr>
                    </a:p>
                  </a:txBody>
                  <a:tcPr>
                    <a:lnL w="12700" cmpd="sng">
                      <a:noFill/>
                    </a:lnL>
                    <a:lnR w="12700" cmpd="sng">
                      <a:noFill/>
                    </a:lnR>
                    <a:lnT w="12700" cmpd="sng">
                      <a:noFill/>
                    </a:lnT>
                    <a:lnB w="38100" cmpd="sng">
                      <a:noFill/>
                    </a:lnB>
                    <a:solidFill>
                      <a:srgbClr val="E9EDF4"/>
                    </a:solidFill>
                  </a:tcPr>
                </a:tc>
                <a:tc>
                  <a:txBody>
                    <a:bodyPr/>
                    <a:lstStyle/>
                    <a:p>
                      <a:pPr algn="l"/>
                      <a:r>
                        <a:rPr lang="en-US" sz="2400" b="0" smtClean="0">
                          <a:solidFill>
                            <a:srgbClr val="000000"/>
                          </a:solidFill>
                        </a:rPr>
                        <a:t>Participant 1</a:t>
                      </a:r>
                      <a:endParaRPr lang="en-US" sz="2400" b="0">
                        <a:solidFill>
                          <a:srgbClr val="000000"/>
                        </a:solidFill>
                      </a:endParaRPr>
                    </a:p>
                  </a:txBody>
                  <a:tcPr>
                    <a:lnL w="12700" cmpd="sng">
                      <a:noFill/>
                    </a:lnL>
                    <a:lnR w="12700" cmpd="sng">
                      <a:noFill/>
                    </a:lnR>
                    <a:lnT w="12700" cmpd="sng">
                      <a:noFill/>
                    </a:lnT>
                    <a:lnB w="38100" cmpd="sng">
                      <a:noFill/>
                    </a:lnB>
                    <a:solidFill>
                      <a:srgbClr val="E9EDF4"/>
                    </a:solidFill>
                  </a:tcPr>
                </a:tc>
                <a:tc>
                  <a:txBody>
                    <a:bodyPr/>
                    <a:lstStyle/>
                    <a:p>
                      <a:pPr algn="l"/>
                      <a:endParaRPr lang="en-US" sz="2400" b="0">
                        <a:solidFill>
                          <a:srgbClr val="000000"/>
                        </a:solidFill>
                      </a:endParaRPr>
                    </a:p>
                  </a:txBody>
                  <a:tcPr>
                    <a:lnL w="12700" cmpd="sng">
                      <a:noFill/>
                    </a:lnL>
                    <a:lnR w="12700" cmpd="sng">
                      <a:noFill/>
                    </a:lnR>
                    <a:lnT w="12700" cmpd="sng">
                      <a:noFill/>
                    </a:lnT>
                    <a:lnB w="38100" cmpd="sng">
                      <a:noFill/>
                    </a:lnB>
                    <a:solidFill>
                      <a:srgbClr val="E9EDF4"/>
                    </a:solidFill>
                  </a:tcPr>
                </a:tc>
                <a:tc>
                  <a:txBody>
                    <a:bodyPr/>
                    <a:lstStyle/>
                    <a:p>
                      <a:pPr algn="l"/>
                      <a:endParaRPr lang="en-US" sz="2400" b="0">
                        <a:solidFill>
                          <a:srgbClr val="000000"/>
                        </a:solidFill>
                      </a:endParaRPr>
                    </a:p>
                  </a:txBody>
                  <a:tcPr>
                    <a:lnL w="12700" cmpd="sng">
                      <a:noFill/>
                    </a:lnL>
                    <a:lnR w="12700" cmpd="sng">
                      <a:noFill/>
                    </a:lnR>
                    <a:lnT w="12700" cmpd="sng">
                      <a:noFill/>
                    </a:lnT>
                    <a:lnB w="38100" cmpd="sng">
                      <a:noFill/>
                    </a:lnB>
                    <a:solidFill>
                      <a:srgbClr val="E9EDF4"/>
                    </a:solidFill>
                  </a:tcPr>
                </a:tc>
              </a:tr>
              <a:tr h="317500">
                <a:tc>
                  <a:txBody>
                    <a:bodyPr/>
                    <a:lstStyle/>
                    <a:p>
                      <a:pPr algn="l"/>
                      <a:r>
                        <a:rPr lang="en-US" sz="2400" smtClean="0"/>
                        <a:t>0</a:t>
                      </a:r>
                      <a:endParaRPr lang="en-US" sz="2400"/>
                    </a:p>
                  </a:txBody>
                  <a:tcPr>
                    <a:lnL w="12700" cmpd="sng">
                      <a:noFill/>
                    </a:lnL>
                    <a:lnR w="12700" cmpd="sng">
                      <a:noFill/>
                    </a:lnR>
                    <a:lnT w="12700" cmpd="sng">
                      <a:noFill/>
                    </a:lnT>
                    <a:lnB w="38100" cmpd="sng">
                      <a:noFill/>
                    </a:lnB>
                  </a:tcPr>
                </a:tc>
                <a:tc>
                  <a:txBody>
                    <a:bodyPr/>
                    <a:lstStyle/>
                    <a:p>
                      <a:pPr algn="l"/>
                      <a:r>
                        <a:rPr lang="en-US" sz="2400" smtClean="0"/>
                        <a:t>Participant 2</a:t>
                      </a:r>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r>
              <a:tr h="317500">
                <a:tc>
                  <a:txBody>
                    <a:bodyPr/>
                    <a:lstStyle/>
                    <a:p>
                      <a:pPr algn="l"/>
                      <a:r>
                        <a:rPr lang="en-US" sz="2400" smtClean="0"/>
                        <a:t>0</a:t>
                      </a:r>
                      <a:endParaRPr lang="en-US" sz="2400"/>
                    </a:p>
                  </a:txBody>
                  <a:tcPr>
                    <a:lnL w="12700" cmpd="sng">
                      <a:noFill/>
                    </a:lnL>
                    <a:lnR w="12700" cmpd="sng">
                      <a:noFill/>
                    </a:lnR>
                    <a:lnT w="12700" cmpd="sng">
                      <a:noFill/>
                    </a:lnT>
                    <a:lnB w="38100" cmpd="sng">
                      <a:noFill/>
                    </a:lnB>
                  </a:tcPr>
                </a:tc>
                <a:tc>
                  <a:txBody>
                    <a:bodyPr/>
                    <a:lstStyle/>
                    <a:p>
                      <a:pPr algn="l"/>
                      <a:r>
                        <a:rPr lang="en-US" sz="2400" smtClean="0"/>
                        <a:t>Participant 3</a:t>
                      </a:r>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r>
              <a:tr h="317500">
                <a:tc>
                  <a:txBody>
                    <a:bodyPr/>
                    <a:lstStyle/>
                    <a:p>
                      <a:pPr algn="l"/>
                      <a:r>
                        <a:rPr lang="en-US" sz="2400" smtClean="0"/>
                        <a:t>0</a:t>
                      </a:r>
                      <a:endParaRPr lang="en-US" sz="2400"/>
                    </a:p>
                  </a:txBody>
                  <a:tcPr>
                    <a:lnL w="12700" cmpd="sng">
                      <a:noFill/>
                    </a:lnL>
                    <a:lnR w="12700" cmpd="sng">
                      <a:noFill/>
                    </a:lnR>
                    <a:lnT w="12700" cmpd="sng">
                      <a:noFill/>
                    </a:lnT>
                    <a:lnB w="38100" cmpd="sng">
                      <a:noFill/>
                    </a:lnB>
                  </a:tcPr>
                </a:tc>
                <a:tc>
                  <a:txBody>
                    <a:bodyPr/>
                    <a:lstStyle/>
                    <a:p>
                      <a:pPr algn="l"/>
                      <a:r>
                        <a:rPr lang="en-US" sz="2400" smtClean="0"/>
                        <a:t>Participant 4</a:t>
                      </a:r>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r>
              <a:tr h="317500">
                <a:tc>
                  <a:txBody>
                    <a:bodyPr/>
                    <a:lstStyle/>
                    <a:p>
                      <a:pPr algn="l"/>
                      <a:r>
                        <a:rPr lang="en-US" sz="2400" smtClean="0"/>
                        <a:t>0</a:t>
                      </a:r>
                      <a:endParaRPr lang="en-US" sz="2400"/>
                    </a:p>
                  </a:txBody>
                  <a:tcPr>
                    <a:lnL w="12700" cmpd="sng">
                      <a:noFill/>
                    </a:lnL>
                    <a:lnR w="12700" cmpd="sng">
                      <a:noFill/>
                    </a:lnR>
                    <a:lnT w="12700" cmpd="sng">
                      <a:noFill/>
                    </a:lnT>
                    <a:lnB w="38100" cmpd="sng">
                      <a:noFill/>
                    </a:lnB>
                  </a:tcPr>
                </a:tc>
                <a:tc>
                  <a:txBody>
                    <a:bodyPr/>
                    <a:lstStyle/>
                    <a:p>
                      <a:pPr algn="l"/>
                      <a:r>
                        <a:rPr lang="en-US" sz="2400" dirty="0" smtClean="0"/>
                        <a:t>Participant 5</a:t>
                      </a:r>
                      <a:endParaRPr lang="en-US" sz="2400" dirty="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r>
              <a:tr h="317500">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r>
              <a:tr h="317500">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r>
              <a:tr h="317500">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r>
              <a:tr h="317500">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r>
              <a:tr h="317500">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a:p>
                  </a:txBody>
                  <a:tcPr>
                    <a:lnL w="12700" cmpd="sng">
                      <a:noFill/>
                    </a:lnL>
                    <a:lnR w="12700" cmpd="sng">
                      <a:noFill/>
                    </a:lnR>
                    <a:lnT w="12700" cmpd="sng">
                      <a:noFill/>
                    </a:lnT>
                    <a:lnB w="38100" cmpd="sng">
                      <a:noFill/>
                    </a:lnB>
                  </a:tcPr>
                </a:tc>
                <a:tc>
                  <a:txBody>
                    <a:bodyPr/>
                    <a:lstStyle/>
                    <a:p>
                      <a:pPr algn="l"/>
                      <a:endParaRPr lang="en-US" sz="2400" dirty="0"/>
                    </a:p>
                  </a:txBody>
                  <a:tcPr>
                    <a:lnL w="12700" cmpd="sng">
                      <a:noFill/>
                    </a:lnL>
                    <a:lnR w="12700" cmpd="sng">
                      <a:noFill/>
                    </a:lnR>
                    <a:lnT w="12700" cmpd="sng">
                      <a:noFill/>
                    </a:lnT>
                    <a:lnB w="38100" cmpd="sng">
                      <a:noFill/>
                    </a:lnB>
                  </a:tcPr>
                </a:tc>
              </a:tr>
            </a:tbl>
          </a:graphicData>
        </a:graphic>
      </p:graphicFrame>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ANSWERNOWTEXT" val="Answer Now"/>
  <p:tag name="RESPTABLESTYLE" val="-1"/>
  <p:tag name="ALLOWDUPLICATES" val="False"/>
  <p:tag name="AUTOADVANCE" val="False"/>
  <p:tag name="STDCHART" val="1"/>
  <p:tag name="BUBBLENAMEVISIBLE" val="True"/>
  <p:tag name="DEFAULTNUMTEAMS" val="5"/>
  <p:tag name="CUSTOMCELLBACKCOLOR2" val="-13395457"/>
  <p:tag name="DISPLAYNAME" val="True"/>
  <p:tag name="GRIDROTATIONINTERVAL" val="2"/>
  <p:tag name="POLLINGCYCLE" val="2"/>
  <p:tag name="INCLUDENONRESPONDERS" val="False"/>
  <p:tag name="ALLOWUSERFEEDBACK" val="True"/>
  <p:tag name="REALTIMEBACKUPPATH" val="(None)"/>
  <p:tag name="FIBDISPLAYKEYWORDS" val="True"/>
  <p:tag name="PRRESPONSE4" val="7"/>
  <p:tag name="PRRESPONSE8" val="3"/>
  <p:tag name="POWERPOINTVERSION" val="12.0"/>
  <p:tag name="ANSWERNOWSTYLE" val="11"/>
  <p:tag name="COUNTDOWNSECONDS" val="10"/>
  <p:tag name="BACKUPMAINTENANCE" val="7"/>
  <p:tag name="AUTOUPDATEALIASES" val="True"/>
  <p:tag name="BUBBLESIZEVISIBLE" val="True"/>
  <p:tag name="CUSTOMCELLFORECOLOR" val="-16777216"/>
  <p:tag name="USESCHEMECOLORS" val="True"/>
  <p:tag name="AUTOSIZEGRID" val="True"/>
  <p:tag name="CHARTLABELS" val="0"/>
  <p:tag name="INCLUDEPPT" val="True"/>
  <p:tag name="ZEROBASED" val="False"/>
  <p:tag name="FIBNUMRESULTS" val="5"/>
  <p:tag name="PRRESPONSE3" val="8"/>
  <p:tag name="PRRESPONSE9" val="2"/>
  <p:tag name="USESECONDARYMONITOR" val="True"/>
  <p:tag name="RESPCOUNTERFORMAT" val="0"/>
  <p:tag name="CHARTVALUEFORMAT" val="0%"/>
  <p:tag name="TEAMSINLEADERBOARD" val="5"/>
  <p:tag name="CUSTOMGRIDBACKCOLOR" val="-1907998"/>
  <p:tag name="DISPLAYDEVICENUMBER" val="True"/>
  <p:tag name="GRIDPOSITION" val="1"/>
  <p:tag name="PARTLISTDEFAULT" val="0"/>
  <p:tag name="AUTOADJUSTPARTRANGE" val="True"/>
  <p:tag name="PRRESPONSE1" val="10"/>
  <p:tag name="PRRESPONSE7" val="4"/>
  <p:tag name="BULLETTYPE" val="3"/>
  <p:tag name="NUMRESPONSES" val="1"/>
  <p:tag name="PARTICIPANTSINLEADERBOARD" val="5"/>
  <p:tag name="CUSTOMCELLBACKCOLOR1" val="-657956"/>
  <p:tag name="GRIDOPACITY" val="90"/>
  <p:tag name="MULTIRESPDIVISOR" val="1"/>
  <p:tag name="CHARTSCALE" val="True"/>
  <p:tag name="PRRESPONSE5" val="6"/>
  <p:tag name="SHOWBARVISIBLE" val="True"/>
  <p:tag name="BACKUPSESSIONS" val="True"/>
  <p:tag name="BUBBLEVALUEFORMAT" val="0.0"/>
  <p:tag name="DISPLAYDEVICEID" val="True"/>
  <p:tag name="CORRECTPOINTVALUE" val="100"/>
  <p:tag name="FIBINCLUDEOTHER" val="True"/>
  <p:tag name="TPVERSION" val="2008"/>
  <p:tag name="REVIEWONLY" val="False"/>
  <p:tag name="CUSTOMCELLBACKCOLOR3" val="-268652"/>
  <p:tag name="RESETCHARTS" val="True"/>
  <p:tag name="PRRESPONSE2" val="9"/>
  <p:tag name="RESPCOUNTERSTYLE" val="-1"/>
  <p:tag name="BUBBLEGROUPING" val="3"/>
  <p:tag name="INCORRECTPOINTVALUE" val="0"/>
  <p:tag name="PRRESPONSE10" val="1"/>
  <p:tag name="MAXRESPONDERS" val="5"/>
  <p:tag name="REALTIMEBACKUP" val="False"/>
  <p:tag name="INPUTSOURCE" val="1"/>
  <p:tag name="CHARTCOLORS" val="0"/>
  <p:tag name="ROTATIONINTERVAL" val="2"/>
  <p:tag name="PRRESPONSE6" val="5"/>
  <p:tag name="FIBDISPLAYRESULTS" val="True"/>
  <p:tag name="COUNTDOWNSTYLE" val="2"/>
  <p:tag name="GRIDSIZE" val="{Width=800, Height=600}"/>
  <p:tag name="CUSTOMCELLBACKCOLOR4" val="-8355712"/>
  <p:tag name="DELIMITERS" val="3.1"/>
  <p:tag name="ADVANCEDSETTINGSVIEW" val="True"/>
</p:tagLst>
</file>

<file path=ppt/tags/tag10.xml><?xml version="1.0" encoding="utf-8"?>
<p:tagLst xmlns:a="http://schemas.openxmlformats.org/drawingml/2006/main" xmlns:r="http://schemas.openxmlformats.org/officeDocument/2006/relationships" xmlns:p="http://schemas.openxmlformats.org/presentationml/2006/main">
  <p:tag name="CDTYPE" val="Style_Clock"/>
  <p:tag name="STYLE" val="2"/>
</p:tagLst>
</file>

<file path=ppt/tags/tag11.xml><?xml version="1.0" encoding="utf-8"?>
<p:tagLst xmlns:a="http://schemas.openxmlformats.org/drawingml/2006/main" xmlns:r="http://schemas.openxmlformats.org/officeDocument/2006/relationships" xmlns:p="http://schemas.openxmlformats.org/presentationml/2006/main">
  <p:tag name="ANSWERBULLETS" val="3"/>
  <p:tag name="TEXTLENGTH" val="15"/>
  <p:tag name="FONTSIZE" val="32"/>
  <p:tag name="BULLETTYPE" val="ppBulletArabicPeriod"/>
  <p:tag name="ANSWERTEXT" val="Truth&#10;Lie&#10;Truth"/>
  <p:tag name="OLDNUMANSWERS" val="3"/>
</p:tagLst>
</file>

<file path=ppt/tags/tag12.xml><?xml version="1.0" encoding="utf-8"?>
<p:tagLst xmlns:a="http://schemas.openxmlformats.org/drawingml/2006/main" xmlns:r="http://schemas.openxmlformats.org/officeDocument/2006/relationships" xmlns:p="http://schemas.openxmlformats.org/presentationml/2006/main">
  <p:tag name="CORSHAPE" val="True"/>
  <p:tag name="SHAPETYPE" val="5"/>
</p:tagLst>
</file>

<file path=ppt/tags/tag13.xml><?xml version="1.0" encoding="utf-8"?>
<p:tagLst xmlns:a="http://schemas.openxmlformats.org/drawingml/2006/main" xmlns:r="http://schemas.openxmlformats.org/officeDocument/2006/relationships" xmlns:p="http://schemas.openxmlformats.org/presentationml/2006/main">
  <p:tag name="SLIDEGUID" val="DE2A489E845D4A3DBFABAB398EB801E4"/>
  <p:tag name="SLIDEID" val="DE2A489E845D4A3DBFABAB398EB801E4"/>
  <p:tag name="SLIDEORDER" val="1"/>
  <p:tag name="SLIDETYPE" val="Q"/>
  <p:tag name="DEMOGRAPHIC" val="False"/>
  <p:tag name="TEAMASSIGN" val="False"/>
  <p:tag name="SPEEDSCORING" val="False"/>
  <p:tag name="CORRECTPOINTVALUE" val="100"/>
  <p:tag name="INCORRECTPOINTVALUE" val="0"/>
  <p:tag name="ZEROBASED" val="False"/>
  <p:tag name="DELIMITERS" val="3.1"/>
  <p:tag name="VALUEFORMAT" val="0%"/>
  <p:tag name="COUNTDOWNSECONDS" val="10"/>
  <p:tag name="VALUES" val="Correct|smicln|Incorrect|smicln|Incorrect"/>
  <p:tag name="QUESTIONALIAS" val="Student Two"/>
  <p:tag name="ANSWERSALIAS" val="Lie|smicln|Truth|smicln|Truth"/>
</p:tagLst>
</file>

<file path=ppt/tags/tag14.xml><?xml version="1.0" encoding="utf-8"?>
<p:tagLst xmlns:a="http://schemas.openxmlformats.org/drawingml/2006/main" xmlns:r="http://schemas.openxmlformats.org/officeDocument/2006/relationships" xmlns:p="http://schemas.openxmlformats.org/presentationml/2006/main">
  <p:tag name="STYLE" val="11"/>
</p:tagLst>
</file>

<file path=ppt/tags/tag15.xml><?xml version="1.0" encoding="utf-8"?>
<p:tagLst xmlns:a="http://schemas.openxmlformats.org/drawingml/2006/main" xmlns:r="http://schemas.openxmlformats.org/officeDocument/2006/relationships" xmlns:p="http://schemas.openxmlformats.org/presentationml/2006/main">
  <p:tag name="CDTYPE" val="Style_Clock"/>
  <p:tag name="STYLE" val="2"/>
</p:tagLst>
</file>

<file path=ppt/tags/tag16.xml><?xml version="1.0" encoding="utf-8"?>
<p:tagLst xmlns:a="http://schemas.openxmlformats.org/drawingml/2006/main" xmlns:r="http://schemas.openxmlformats.org/officeDocument/2006/relationships" xmlns:p="http://schemas.openxmlformats.org/presentationml/2006/main">
  <p:tag name="ANSWERBULLETS" val="3"/>
  <p:tag name="TEXTLENGTH" val="15"/>
  <p:tag name="FONTSIZE" val="32"/>
  <p:tag name="BULLETTYPE" val="ppBulletArabicPeriod"/>
  <p:tag name="ANSWERTEXT" val="Lie&#10;Truth&#10;Truth"/>
  <p:tag name="OLDNUMANSWERS" val="3"/>
</p:tagLst>
</file>

<file path=ppt/tags/tag17.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8.xml><?xml version="1.0" encoding="utf-8"?>
<p:tagLst xmlns:a="http://schemas.openxmlformats.org/drawingml/2006/main" xmlns:r="http://schemas.openxmlformats.org/officeDocument/2006/relationships" xmlns:p="http://schemas.openxmlformats.org/presentationml/2006/main">
  <p:tag name="SLIDEID" val="A68A92A92B58416885CB3123C0DAA483"/>
  <p:tag name="SLIDETYPE" val="P"/>
  <p:tag name="ACCUMULATEPOINTS" val="True"/>
  <p:tag name="SLIDEORDER" val="2"/>
  <p:tag name="SLIDEGUID" val="29DB9080DBA949B18C02D2F96515E41D"/>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ISSCORES" val="True"/>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SLIDEGUID" val="087551160C12423D96A1CA2E23396C10"/>
  <p:tag name="SLIDEID" val="087551160C12423D96A1CA2E23396C10"/>
  <p:tag name="SLIDEORDER" val="1"/>
  <p:tag name="SLIDETYPE" val="Q"/>
  <p:tag name="DEMOGRAPHIC" val="False"/>
  <p:tag name="TEAMASSIGN" val="False"/>
  <p:tag name="SPEEDSCORING" val="False"/>
  <p:tag name="CORRECTPOINTVALUE" val="100"/>
  <p:tag name="INCORRECTPOINTVALUE" val="0"/>
  <p:tag name="ZEROBASED" val="False"/>
  <p:tag name="DELIMITERS" val="3.1"/>
  <p:tag name="VALUEFORMAT" val="0%"/>
  <p:tag name="COUNTDOWNSECONDS" val="10"/>
  <p:tag name="QUESTIONALIAS" val="Student Three"/>
  <p:tag name="ANSWERSALIAS" val="Truth|smicln|Truth|smicln|Lie"/>
  <p:tag name="VALUES" val="Incorrect|smicln|Incorrect|smicln|Correct"/>
</p:tagLst>
</file>

<file path=ppt/tags/tag21.xml><?xml version="1.0" encoding="utf-8"?>
<p:tagLst xmlns:a="http://schemas.openxmlformats.org/drawingml/2006/main" xmlns:r="http://schemas.openxmlformats.org/officeDocument/2006/relationships" xmlns:p="http://schemas.openxmlformats.org/presentationml/2006/main">
  <p:tag name="STYLE" val="11"/>
</p:tagLst>
</file>

<file path=ppt/tags/tag22.xml><?xml version="1.0" encoding="utf-8"?>
<p:tagLst xmlns:a="http://schemas.openxmlformats.org/drawingml/2006/main" xmlns:r="http://schemas.openxmlformats.org/officeDocument/2006/relationships" xmlns:p="http://schemas.openxmlformats.org/presentationml/2006/main">
  <p:tag name="CDTYPE" val="Style_Clock"/>
  <p:tag name="STYLE" val="2"/>
</p:tagLst>
</file>

<file path=ppt/tags/tag23.xml><?xml version="1.0" encoding="utf-8"?>
<p:tagLst xmlns:a="http://schemas.openxmlformats.org/drawingml/2006/main" xmlns:r="http://schemas.openxmlformats.org/officeDocument/2006/relationships" xmlns:p="http://schemas.openxmlformats.org/presentationml/2006/main">
  <p:tag name="ANSWERBULLETS" val="3"/>
  <p:tag name="TEXTLENGTH" val="15"/>
  <p:tag name="FONTSIZE" val="32"/>
  <p:tag name="BULLETTYPE" val="ppBulletArabicPeriod"/>
  <p:tag name="ANSWERTEXT" val="Truth&#10;Truth&#10;Lie"/>
  <p:tag name="OLDNUMANSWERS" val="3"/>
</p:tagLst>
</file>

<file path=ppt/tags/tag24.xml><?xml version="1.0" encoding="utf-8"?>
<p:tagLst xmlns:a="http://schemas.openxmlformats.org/drawingml/2006/main" xmlns:r="http://schemas.openxmlformats.org/officeDocument/2006/relationships" xmlns:p="http://schemas.openxmlformats.org/presentationml/2006/main">
  <p:tag name="CORSHAPE" val="True"/>
  <p:tag name="SHAPETYPE" val="1"/>
</p:tagLst>
</file>

<file path=ppt/tags/tag25.xml><?xml version="1.0" encoding="utf-8"?>
<p:tagLst xmlns:a="http://schemas.openxmlformats.org/drawingml/2006/main" xmlns:r="http://schemas.openxmlformats.org/officeDocument/2006/relationships" xmlns:p="http://schemas.openxmlformats.org/presentationml/2006/main">
  <p:tag name="SLIDEGUID" val="1DECED2EA17A42A58ED2BB9022B7FDE6"/>
  <p:tag name="SLIDEID" val="1DECED2EA17A42A58ED2BB9022B7FDE6"/>
  <p:tag name="SLIDEORDER" val="1"/>
  <p:tag name="SLIDETYPE" val="Q"/>
  <p:tag name="DEMOGRAPHIC" val="False"/>
  <p:tag name="TEAMASSIGN" val="False"/>
  <p:tag name="SPEEDSCORING" val="False"/>
  <p:tag name="CORRECTPOINTVALUE" val="100"/>
  <p:tag name="INCORRECTPOINTVALUE" val="0"/>
  <p:tag name="ZEROBASED" val="False"/>
  <p:tag name="DELIMITERS" val="3.1"/>
  <p:tag name="VALUEFORMAT" val="0%"/>
  <p:tag name="COUNTDOWNSECONDS" val="10"/>
  <p:tag name="VALUES" val="Incorrect|smicln|Incorrect|smicln|Correct"/>
  <p:tag name="QUESTIONALIAS" val="Student Four"/>
  <p:tag name="ANSWERSALIAS" val="Truth|smicln|Truth|smicln|Lie"/>
</p:tagLst>
</file>

<file path=ppt/tags/tag26.xml><?xml version="1.0" encoding="utf-8"?>
<p:tagLst xmlns:a="http://schemas.openxmlformats.org/drawingml/2006/main" xmlns:r="http://schemas.openxmlformats.org/officeDocument/2006/relationships" xmlns:p="http://schemas.openxmlformats.org/presentationml/2006/main">
  <p:tag name="STYLE" val="11"/>
</p:tagLst>
</file>

<file path=ppt/tags/tag27.xml><?xml version="1.0" encoding="utf-8"?>
<p:tagLst xmlns:a="http://schemas.openxmlformats.org/drawingml/2006/main" xmlns:r="http://schemas.openxmlformats.org/officeDocument/2006/relationships" xmlns:p="http://schemas.openxmlformats.org/presentationml/2006/main">
  <p:tag name="CDTYPE" val="Style_Clock"/>
  <p:tag name="STYLE" val="2"/>
</p:tagLst>
</file>

<file path=ppt/tags/tag28.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29.xml><?xml version="1.0" encoding="utf-8"?>
<p:tagLst xmlns:a="http://schemas.openxmlformats.org/drawingml/2006/main" xmlns:r="http://schemas.openxmlformats.org/officeDocument/2006/relationships" xmlns:p="http://schemas.openxmlformats.org/presentationml/2006/main">
  <p:tag name="ANSWERBULLETS" val="3"/>
  <p:tag name="TEXTLENGTH" val="15"/>
  <p:tag name="FONTSIZE" val="32"/>
  <p:tag name="BULLETTYPE" val="ppBulletArabicPeriod"/>
  <p:tag name="ANSWERTEXT" val="Truth&#10;Truth&#10;Lie"/>
  <p:tag name="OLDNUMANSWERS" val="3"/>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SLIDEGUID" val="4FC1D2A71B004D2BA345EBFA820F64F4"/>
  <p:tag name="SLIDEID" val="4FC1D2A71B004D2BA345EBFA820F64F4"/>
  <p:tag name="SLIDEORDER" val="1"/>
  <p:tag name="SLIDETYPE" val="Q"/>
  <p:tag name="DEMOGRAPHIC" val="False"/>
  <p:tag name="TEAMASSIGN" val="False"/>
  <p:tag name="SPEEDSCORING" val="False"/>
  <p:tag name="CORRECTPOINTVALUE" val="100"/>
  <p:tag name="INCORRECTPOINTVALUE" val="0"/>
  <p:tag name="ZEROBASED" val="False"/>
  <p:tag name="DELIMITERS" val="3.1"/>
  <p:tag name="VALUEFORMAT" val="0%"/>
  <p:tag name="COUNTDOWNSECONDS" val="10"/>
  <p:tag name="QUESTIONALIAS" val="Student Five"/>
  <p:tag name="ANSWERSALIAS" val="Truth|smicln|Lie|smicln|Truth"/>
  <p:tag name="VALUES" val="Incorrect|smicln|Correct|smicln|Incorrect"/>
</p:tagLst>
</file>

<file path=ppt/tags/tag31.xml><?xml version="1.0" encoding="utf-8"?>
<p:tagLst xmlns:a="http://schemas.openxmlformats.org/drawingml/2006/main" xmlns:r="http://schemas.openxmlformats.org/officeDocument/2006/relationships" xmlns:p="http://schemas.openxmlformats.org/presentationml/2006/main">
  <p:tag name="STYLE" val="11"/>
</p:tagLst>
</file>

<file path=ppt/tags/tag32.xml><?xml version="1.0" encoding="utf-8"?>
<p:tagLst xmlns:a="http://schemas.openxmlformats.org/drawingml/2006/main" xmlns:r="http://schemas.openxmlformats.org/officeDocument/2006/relationships" xmlns:p="http://schemas.openxmlformats.org/presentationml/2006/main">
  <p:tag name="CDTYPE" val="Style_Clock"/>
  <p:tag name="STYLE" val="2"/>
</p:tagLst>
</file>

<file path=ppt/tags/tag33.xml><?xml version="1.0" encoding="utf-8"?>
<p:tagLst xmlns:a="http://schemas.openxmlformats.org/drawingml/2006/main" xmlns:r="http://schemas.openxmlformats.org/officeDocument/2006/relationships" xmlns:p="http://schemas.openxmlformats.org/presentationml/2006/main">
  <p:tag name="ANSWERBULLETS" val="3"/>
  <p:tag name="TEXTLENGTH" val="15"/>
  <p:tag name="FONTSIZE" val="32"/>
  <p:tag name="BULLETTYPE" val="ppBulletArabicPeriod"/>
  <p:tag name="ANSWERTEXT" val="Truth&#10;Lie&#10;Truth"/>
  <p:tag name="OLDNUMANSWERS" val="3"/>
</p:tagLst>
</file>

<file path=ppt/tags/tag34.xml><?xml version="1.0" encoding="utf-8"?>
<p:tagLst xmlns:a="http://schemas.openxmlformats.org/drawingml/2006/main" xmlns:r="http://schemas.openxmlformats.org/officeDocument/2006/relationships" xmlns:p="http://schemas.openxmlformats.org/presentationml/2006/main">
  <p:tag name="CORSHAPE" val="True"/>
  <p:tag name="SHAPETYPE" val="3"/>
</p:tagLst>
</file>

<file path=ppt/tags/tag35.xml><?xml version="1.0" encoding="utf-8"?>
<p:tagLst xmlns:a="http://schemas.openxmlformats.org/drawingml/2006/main" xmlns:r="http://schemas.openxmlformats.org/officeDocument/2006/relationships" xmlns:p="http://schemas.openxmlformats.org/presentationml/2006/main">
  <p:tag name="SLIDEID" val="15E48B70A286441B87AFD452318CC04F"/>
  <p:tag name="SLIDETYPE" val="P"/>
  <p:tag name="ACCUMULATEPOINTS" val="True"/>
  <p:tag name="SLIDEORDER" val="2"/>
  <p:tag name="SLIDEGUID" val="B7D2378963394283AA670AAE57DF3A91"/>
  <p:tag name="DELIMITERS" val="3.1"/>
</p:tagLst>
</file>

<file path=ppt/tags/tag36.xml><?xml version="1.0" encoding="utf-8"?>
<p:tagLst xmlns:a="http://schemas.openxmlformats.org/drawingml/2006/main" xmlns:r="http://schemas.openxmlformats.org/officeDocument/2006/relationships" xmlns:p="http://schemas.openxmlformats.org/presentationml/2006/main">
  <p:tag name="ISSCORES" val="True"/>
</p:tagLst>
</file>

<file path=ppt/tags/tag37.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SLIDEGUID" val="A6D84AFAC4E0442B8C4BE237D4C33250"/>
  <p:tag name="SLIDEID" val="A6D84AFAC4E0442B8C4BE237D4C33250"/>
  <p:tag name="SLIDEORDER" val="1"/>
  <p:tag name="SLIDETYPE" val="Q"/>
  <p:tag name="DEMOGRAPHIC" val="False"/>
  <p:tag name="TEAMASSIGN" val="False"/>
  <p:tag name="SPEEDSCORING" val="False"/>
  <p:tag name="CORRECTPOINTVALUE" val="100"/>
  <p:tag name="INCORRECTPOINTVALUE" val="0"/>
  <p:tag name="ZEROBASED" val="False"/>
  <p:tag name="DELIMITERS" val="3.1"/>
  <p:tag name="VALUEFORMAT" val="0%"/>
  <p:tag name="COUNTDOWNSECONDS" val="10"/>
  <p:tag name="VALUES" val="Incorrect|smicln|Correct|smicln|Incorrect"/>
  <p:tag name="QUESTIONALIAS" val="Student One"/>
  <p:tag name="ANSWERSALIAS" val="Truth|smicln|Lie|smicln|Truth"/>
</p:tagLst>
</file>

<file path=ppt/tags/tag9.xml><?xml version="1.0" encoding="utf-8"?>
<p:tagLst xmlns:a="http://schemas.openxmlformats.org/drawingml/2006/main" xmlns:r="http://schemas.openxmlformats.org/officeDocument/2006/relationships" xmlns:p="http://schemas.openxmlformats.org/presentationml/2006/main">
  <p:tag name="STYLE" val="1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rnival">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Carnival">
      <a:majorFont>
        <a:latin typeface="Bodoni MT"/>
        <a:ea typeface=""/>
        <a:cs typeface=""/>
        <a:font script="Cyrl" typeface="Times New Roman"/>
        <a:font script="Grek"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Verdana"/>
        <a:ea typeface=""/>
        <a:cs typeface=""/>
        <a:font script="Jpan" typeface="ＭＳ Ｐゴシック"/>
        <a:font script="Hang" typeface="맑은 고딕"/>
        <a:font script="Hans" typeface="华文楷体"/>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arnival">
      <a:fillStyleLst>
        <a:solidFill>
          <a:schemeClr val="phClr">
            <a:tint val="100000"/>
          </a:schemeClr>
        </a:solidFill>
        <a:gradFill rotWithShape="1">
          <a:gsLst>
            <a:gs pos="0">
              <a:schemeClr val="phClr">
                <a:tint val="75000"/>
                <a:satMod val="170000"/>
              </a:schemeClr>
            </a:gs>
            <a:gs pos="37000">
              <a:schemeClr val="phClr">
                <a:tint val="50000"/>
                <a:satMod val="180000"/>
              </a:schemeClr>
            </a:gs>
            <a:gs pos="50000">
              <a:schemeClr val="phClr">
                <a:tint val="46000"/>
                <a:satMod val="180000"/>
              </a:schemeClr>
            </a:gs>
            <a:gs pos="64000">
              <a:schemeClr val="phClr">
                <a:tint val="50000"/>
                <a:satMod val="180000"/>
              </a:schemeClr>
            </a:gs>
            <a:gs pos="100000">
              <a:schemeClr val="phClr">
                <a:tint val="75000"/>
                <a:satMod val="170000"/>
              </a:schemeClr>
            </a:gs>
          </a:gsLst>
          <a:lin ang="5400000" scaled="0"/>
        </a:gradFill>
        <a:gradFill rotWithShape="1">
          <a:gsLst>
            <a:gs pos="0">
              <a:schemeClr val="phClr">
                <a:shade val="35000"/>
                <a:satMod val="190000"/>
              </a:schemeClr>
            </a:gs>
            <a:gs pos="30000">
              <a:schemeClr val="phClr">
                <a:shade val="64000"/>
                <a:satMod val="165000"/>
              </a:schemeClr>
            </a:gs>
            <a:gs pos="46000">
              <a:schemeClr val="phClr">
                <a:shade val="74000"/>
                <a:satMod val="165000"/>
              </a:schemeClr>
            </a:gs>
            <a:gs pos="56000">
              <a:schemeClr val="phClr">
                <a:shade val="74000"/>
                <a:satMod val="165000"/>
              </a:schemeClr>
            </a:gs>
            <a:gs pos="70000">
              <a:schemeClr val="phClr">
                <a:shade val="64000"/>
                <a:satMod val="165000"/>
              </a:schemeClr>
            </a:gs>
            <a:gs pos="100000">
              <a:schemeClr val="phClr">
                <a:shade val="35000"/>
                <a:satMod val="190000"/>
              </a:schemeClr>
            </a:gs>
          </a:gsLst>
          <a:lin ang="5400000" scaled="0"/>
        </a:gradFill>
      </a:fillStyleLst>
      <a:lnStyleLst>
        <a:ln w="5000">
          <a:solidFill>
            <a:schemeClr val="phClr"/>
          </a:solidFill>
          <a:prstDash val="solid"/>
        </a:ln>
        <a:ln w="12700">
          <a:solidFill>
            <a:schemeClr val="phClr"/>
          </a:solidFill>
          <a:prstDash val="solid"/>
        </a:ln>
        <a:ln w="28100">
          <a:solidFill>
            <a:schemeClr val="phClr"/>
          </a:solidFill>
          <a:prstDash val="solid"/>
        </a:ln>
      </a:lnStyleLst>
      <a:effectStyleLst>
        <a:effectStyle>
          <a:effectLst>
            <a:outerShdw blurRad="39000" dist="25400" dir="5400000">
              <a:srgbClr val="1A0000">
                <a:alpha val="35000"/>
              </a:srgbClr>
            </a:outerShdw>
          </a:effectLst>
        </a:effectStyle>
        <a:effectStyle>
          <a:effectLst>
            <a:outerShdw blurRad="39000" dist="25000" dir="5400000">
              <a:srgbClr val="1A0000">
                <a:alpha val="40000"/>
              </a:srgbClr>
            </a:outerShdw>
          </a:effectLst>
        </a:effectStyle>
        <a:effectStyle>
          <a:effectLst>
            <a:outerShdw blurRad="39000" dist="25000" dir="5400000">
              <a:srgbClr val="000000">
                <a:alpha val="40000"/>
              </a:srgbClr>
            </a:outerShdw>
          </a:effectLst>
          <a:scene3d>
            <a:camera prst="orthographicFront">
              <a:rot lat="0" lon="0" rev="0"/>
            </a:camera>
            <a:lightRig rig="contrasting" dir="tr">
              <a:rot lat="0" lon="0" rev="7000000"/>
            </a:lightRig>
          </a:scene3d>
          <a:sp3d prstMaterial="powder">
            <a:bevelT w="110000" h="50000"/>
          </a:sp3d>
        </a:effectStyle>
      </a:effectStyleLst>
      <a:bgFillStyleLst>
        <a:solidFill>
          <a:schemeClr val="phClr">
            <a:tint val="100000"/>
          </a:schemeClr>
        </a:solidFill>
        <a:gradFill rotWithShape="1">
          <a:gsLst>
            <a:gs pos="0">
              <a:schemeClr val="phClr">
                <a:shade val="68000"/>
                <a:satMod val="150000"/>
              </a:schemeClr>
            </a:gs>
            <a:gs pos="40000">
              <a:schemeClr val="phClr">
                <a:tint val="90000"/>
                <a:satMod val="220000"/>
              </a:schemeClr>
            </a:gs>
            <a:gs pos="50000">
              <a:schemeClr val="phClr">
                <a:tint val="86500"/>
                <a:satMod val="255000"/>
              </a:schemeClr>
            </a:gs>
            <a:gs pos="53000">
              <a:schemeClr val="phClr">
                <a:tint val="86500"/>
                <a:satMod val="255000"/>
              </a:schemeClr>
            </a:gs>
            <a:gs pos="62000">
              <a:schemeClr val="phClr">
                <a:tint val="90000"/>
                <a:satMod val="220000"/>
              </a:schemeClr>
            </a:gs>
            <a:gs pos="100000">
              <a:schemeClr val="phClr">
                <a:shade val="68000"/>
                <a:satMod val="150000"/>
              </a:schemeClr>
            </a:gs>
          </a:gsLst>
          <a:lin ang="5400000" scaled="0"/>
        </a:gradFill>
        <a:blipFill>
          <a:blip xmlns:r="http://schemas.openxmlformats.org/officeDocument/2006/relationships" r:embed="rId1">
            <a:duotone>
              <a:schemeClr val="phClr">
                <a:tint val="95000"/>
                <a:satMod val="190000"/>
              </a:schemeClr>
              <a:schemeClr val="phClr">
                <a:shade val="78000"/>
                <a:satMod val="18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Carnival</Template>
  <TotalTime>182</TotalTime>
  <Words>597</Words>
  <Application>Microsoft PowerPoint</Application>
  <PresentationFormat>On-screen Show (4:3)</PresentationFormat>
  <Paragraphs>114</Paragraphs>
  <Slides>14</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Carnival</vt:lpstr>
      <vt:lpstr>Chart</vt:lpstr>
      <vt:lpstr>2 Truths and a Lie</vt:lpstr>
      <vt:lpstr>Instructor Notes</vt:lpstr>
      <vt:lpstr>Instructor Notes</vt:lpstr>
      <vt:lpstr>Warm-Up</vt:lpstr>
      <vt:lpstr>How the Remote Works</vt:lpstr>
      <vt:lpstr>Let’s Play 2 Truths and a Lie</vt:lpstr>
      <vt:lpstr>Student One</vt:lpstr>
      <vt:lpstr>Student Two</vt:lpstr>
      <vt:lpstr>Who is in the lead?</vt:lpstr>
      <vt:lpstr>Student Three</vt:lpstr>
      <vt:lpstr>Student Four</vt:lpstr>
      <vt:lpstr>Student Five</vt:lpstr>
      <vt:lpstr>Let’s See Where We Stand</vt:lpstr>
      <vt:lpstr>Think about it…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Title</dc:title>
  <dc:creator>Valued Customer</dc:creator>
  <cp:lastModifiedBy>Turning Technologies, LLC</cp:lastModifiedBy>
  <cp:revision>28</cp:revision>
  <dcterms:created xsi:type="dcterms:W3CDTF">2008-10-14T21:30:27Z</dcterms:created>
  <dcterms:modified xsi:type="dcterms:W3CDTF">2009-02-26T17:42:46Z</dcterms:modified>
</cp:coreProperties>
</file>